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57" r:id="rId10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62" y="2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9214CF-BF92-4774-8778-5AC277B1A063}" type="doc">
      <dgm:prSet loTypeId="urn:microsoft.com/office/officeart/2005/8/layout/hList2#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sr-Latn-CS"/>
        </a:p>
      </dgm:t>
    </dgm:pt>
    <dgm:pt modelId="{AFFFC0F1-9866-46F3-ABA2-17C81A31ECF2}">
      <dgm:prSet phldrT="[Text]"/>
      <dgm:spPr/>
      <dgm:t>
        <a:bodyPr/>
        <a:lstStyle/>
        <a:p>
          <a:r>
            <a:rPr lang="sr-Latn-CS" dirty="0" smtClean="0"/>
            <a:t>SOCIJALIZACIJA</a:t>
          </a:r>
          <a:endParaRPr lang="sr-Latn-CS" dirty="0"/>
        </a:p>
      </dgm:t>
    </dgm:pt>
    <dgm:pt modelId="{EC73810B-2D7A-4975-897B-0143104DE98D}" type="parTrans" cxnId="{A9489E6D-7BD2-4BD8-8B06-A26137741C40}">
      <dgm:prSet/>
      <dgm:spPr/>
      <dgm:t>
        <a:bodyPr/>
        <a:lstStyle/>
        <a:p>
          <a:endParaRPr lang="sr-Latn-CS"/>
        </a:p>
      </dgm:t>
    </dgm:pt>
    <dgm:pt modelId="{66CE4D5C-92E8-4E68-9D11-D9CB56026EFC}" type="sibTrans" cxnId="{A9489E6D-7BD2-4BD8-8B06-A26137741C40}">
      <dgm:prSet/>
      <dgm:spPr/>
      <dgm:t>
        <a:bodyPr/>
        <a:lstStyle/>
        <a:p>
          <a:endParaRPr lang="sr-Latn-CS"/>
        </a:p>
      </dgm:t>
    </dgm:pt>
    <dgm:pt modelId="{B75D3C29-57FF-45CD-A90B-267BCC413644}">
      <dgm:prSet phldrT="[Text]"/>
      <dgm:spPr/>
      <dgm:t>
        <a:bodyPr/>
        <a:lstStyle/>
        <a:p>
          <a:r>
            <a:rPr lang="sr-Latn-CS" dirty="0" smtClean="0"/>
            <a:t>VASPITANJE</a:t>
          </a:r>
          <a:endParaRPr lang="sr-Latn-CS" dirty="0"/>
        </a:p>
      </dgm:t>
    </dgm:pt>
    <dgm:pt modelId="{9650345E-1D8A-498E-80C9-F1F33B3AEA75}" type="parTrans" cxnId="{22C019F2-ACCF-40F3-B974-6EC64335C443}">
      <dgm:prSet/>
      <dgm:spPr/>
      <dgm:t>
        <a:bodyPr/>
        <a:lstStyle/>
        <a:p>
          <a:endParaRPr lang="sr-Latn-CS"/>
        </a:p>
      </dgm:t>
    </dgm:pt>
    <dgm:pt modelId="{1276595F-B710-48BE-8BA8-90C7928C94C4}" type="sibTrans" cxnId="{22C019F2-ACCF-40F3-B974-6EC64335C443}">
      <dgm:prSet/>
      <dgm:spPr/>
      <dgm:t>
        <a:bodyPr/>
        <a:lstStyle/>
        <a:p>
          <a:endParaRPr lang="sr-Latn-CS"/>
        </a:p>
      </dgm:t>
    </dgm:pt>
    <dgm:pt modelId="{4E233F27-2302-4C29-93C6-36DF6FDA7C68}">
      <dgm:prSet phldrT="[Text]"/>
      <dgm:spPr/>
      <dgm:t>
        <a:bodyPr/>
        <a:lstStyle/>
        <a:p>
          <a:r>
            <a:rPr lang="sr-Latn-CS" dirty="0" smtClean="0"/>
            <a:t>Obrazovanje</a:t>
          </a:r>
          <a:endParaRPr lang="sr-Latn-CS" dirty="0"/>
        </a:p>
      </dgm:t>
    </dgm:pt>
    <dgm:pt modelId="{E795456F-3608-40AF-BE41-5B2CFC0C67F9}" type="parTrans" cxnId="{EEC9173E-B871-4982-ABF9-C66246E7B1B8}">
      <dgm:prSet/>
      <dgm:spPr/>
      <dgm:t>
        <a:bodyPr/>
        <a:lstStyle/>
        <a:p>
          <a:endParaRPr lang="sr-Latn-CS"/>
        </a:p>
      </dgm:t>
    </dgm:pt>
    <dgm:pt modelId="{90B91F05-ED78-4E67-A0A8-F40A73494515}" type="sibTrans" cxnId="{EEC9173E-B871-4982-ABF9-C66246E7B1B8}">
      <dgm:prSet/>
      <dgm:spPr/>
      <dgm:t>
        <a:bodyPr/>
        <a:lstStyle/>
        <a:p>
          <a:endParaRPr lang="sr-Latn-CS"/>
        </a:p>
      </dgm:t>
    </dgm:pt>
    <dgm:pt modelId="{A3165DA8-3A1A-406A-A96F-B32D5AE097D0}">
      <dgm:prSet phldrT="[Text]"/>
      <dgm:spPr/>
      <dgm:t>
        <a:bodyPr/>
        <a:lstStyle/>
        <a:p>
          <a:r>
            <a:rPr lang="sr-Latn-CS" dirty="0" smtClean="0"/>
            <a:t>ISKUSTVO</a:t>
          </a:r>
          <a:endParaRPr lang="sr-Latn-CS" dirty="0"/>
        </a:p>
      </dgm:t>
    </dgm:pt>
    <dgm:pt modelId="{9D584AEF-57AA-4829-BFF6-03987C03DCBB}" type="parTrans" cxnId="{4F7E6D67-8E4C-4AE7-BFB3-2841EE439F98}">
      <dgm:prSet/>
      <dgm:spPr/>
      <dgm:t>
        <a:bodyPr/>
        <a:lstStyle/>
        <a:p>
          <a:endParaRPr lang="sr-Latn-CS"/>
        </a:p>
      </dgm:t>
    </dgm:pt>
    <dgm:pt modelId="{F28E763A-94DF-4002-AB72-C545BF83D5BF}" type="sibTrans" cxnId="{4F7E6D67-8E4C-4AE7-BFB3-2841EE439F98}">
      <dgm:prSet/>
      <dgm:spPr/>
      <dgm:t>
        <a:bodyPr/>
        <a:lstStyle/>
        <a:p>
          <a:endParaRPr lang="sr-Latn-CS"/>
        </a:p>
      </dgm:t>
    </dgm:pt>
    <dgm:pt modelId="{2373FB91-122C-43BA-A228-EAD48A824AEA}">
      <dgm:prSet phldrT="[Text]"/>
      <dgm:spPr/>
      <dgm:t>
        <a:bodyPr/>
        <a:lstStyle/>
        <a:p>
          <a:r>
            <a:rPr lang="sr-Latn-CS" dirty="0" smtClean="0"/>
            <a:t>Socijalizacija</a:t>
          </a:r>
          <a:endParaRPr lang="sr-Latn-CS" dirty="0"/>
        </a:p>
      </dgm:t>
    </dgm:pt>
    <dgm:pt modelId="{326BD4FF-E40C-48E3-9B12-80F5FEFD4854}" type="parTrans" cxnId="{9BFA1C56-4EEC-4C80-A204-C57E17282B48}">
      <dgm:prSet/>
      <dgm:spPr/>
      <dgm:t>
        <a:bodyPr/>
        <a:lstStyle/>
        <a:p>
          <a:endParaRPr lang="sr-Latn-CS"/>
        </a:p>
      </dgm:t>
    </dgm:pt>
    <dgm:pt modelId="{DEC8C97D-CA49-4060-A890-E41A06B23A5A}" type="sibTrans" cxnId="{9BFA1C56-4EEC-4C80-A204-C57E17282B48}">
      <dgm:prSet/>
      <dgm:spPr/>
      <dgm:t>
        <a:bodyPr/>
        <a:lstStyle/>
        <a:p>
          <a:endParaRPr lang="sr-Latn-CS"/>
        </a:p>
      </dgm:t>
    </dgm:pt>
    <dgm:pt modelId="{6037D724-9401-46A6-BC21-2B07C15BB582}">
      <dgm:prSet phldrT="[Text]"/>
      <dgm:spPr/>
      <dgm:t>
        <a:bodyPr/>
        <a:lstStyle/>
        <a:p>
          <a:r>
            <a:rPr lang="sr-Latn-CS" dirty="0" smtClean="0"/>
            <a:t>Vaspitanje</a:t>
          </a:r>
          <a:endParaRPr lang="sr-Latn-CS" dirty="0"/>
        </a:p>
      </dgm:t>
    </dgm:pt>
    <dgm:pt modelId="{74B85FA8-0832-4DCF-AE74-AE360EBA326B}" type="parTrans" cxnId="{42B399BE-654A-4F9E-9B05-C3195CF04892}">
      <dgm:prSet/>
      <dgm:spPr/>
      <dgm:t>
        <a:bodyPr/>
        <a:lstStyle/>
        <a:p>
          <a:endParaRPr lang="sr-Latn-CS"/>
        </a:p>
      </dgm:t>
    </dgm:pt>
    <dgm:pt modelId="{C066AF07-3847-4A04-A6C8-208AF88FB050}" type="sibTrans" cxnId="{42B399BE-654A-4F9E-9B05-C3195CF04892}">
      <dgm:prSet/>
      <dgm:spPr/>
      <dgm:t>
        <a:bodyPr/>
        <a:lstStyle/>
        <a:p>
          <a:endParaRPr lang="sr-Latn-CS"/>
        </a:p>
      </dgm:t>
    </dgm:pt>
    <dgm:pt modelId="{E267E318-544A-4B38-B886-6BD313972BDD}">
      <dgm:prSet phldrT="[Text]"/>
      <dgm:spPr/>
      <dgm:t>
        <a:bodyPr/>
        <a:lstStyle/>
        <a:p>
          <a:r>
            <a:rPr lang="sr-Latn-CS" dirty="0" smtClean="0"/>
            <a:t>Vaspitanje</a:t>
          </a:r>
          <a:endParaRPr lang="sr-Latn-CS" dirty="0"/>
        </a:p>
      </dgm:t>
    </dgm:pt>
    <dgm:pt modelId="{A3507E21-0631-491F-B5EF-54ABDA6B17C7}" type="parTrans" cxnId="{92A466FA-0E55-4E6B-8C9E-5B41A15B580A}">
      <dgm:prSet/>
      <dgm:spPr/>
      <dgm:t>
        <a:bodyPr/>
        <a:lstStyle/>
        <a:p>
          <a:endParaRPr lang="sr-Latn-CS"/>
        </a:p>
      </dgm:t>
    </dgm:pt>
    <dgm:pt modelId="{3964D9E2-A3AB-4D8C-B518-E49C4DDF79C0}" type="sibTrans" cxnId="{92A466FA-0E55-4E6B-8C9E-5B41A15B580A}">
      <dgm:prSet/>
      <dgm:spPr/>
      <dgm:t>
        <a:bodyPr/>
        <a:lstStyle/>
        <a:p>
          <a:endParaRPr lang="sr-Latn-CS"/>
        </a:p>
      </dgm:t>
    </dgm:pt>
    <dgm:pt modelId="{5DCF2F4E-5BEE-4E5D-B52A-645BDC0CDF24}">
      <dgm:prSet phldrT="[Text]"/>
      <dgm:spPr/>
      <dgm:t>
        <a:bodyPr/>
        <a:lstStyle/>
        <a:p>
          <a:r>
            <a:rPr lang="sr-Latn-CS" dirty="0" smtClean="0"/>
            <a:t>Obrazovanje</a:t>
          </a:r>
          <a:endParaRPr lang="sr-Latn-CS" dirty="0"/>
        </a:p>
      </dgm:t>
    </dgm:pt>
    <dgm:pt modelId="{FA829E38-EDD8-4DA4-B277-3D56213715CE}" type="parTrans" cxnId="{7172E4F3-9F1C-4719-8DF0-C49C00D1573B}">
      <dgm:prSet/>
      <dgm:spPr/>
      <dgm:t>
        <a:bodyPr/>
        <a:lstStyle/>
        <a:p>
          <a:endParaRPr lang="sr-Latn-CS"/>
        </a:p>
      </dgm:t>
    </dgm:pt>
    <dgm:pt modelId="{C1FEA27A-A353-4E79-8F54-22C39699F33C}" type="sibTrans" cxnId="{7172E4F3-9F1C-4719-8DF0-C49C00D1573B}">
      <dgm:prSet/>
      <dgm:spPr/>
      <dgm:t>
        <a:bodyPr/>
        <a:lstStyle/>
        <a:p>
          <a:endParaRPr lang="sr-Latn-CS"/>
        </a:p>
      </dgm:t>
    </dgm:pt>
    <dgm:pt modelId="{E694FFEF-10A4-4BE7-B977-FE45B54AD936}">
      <dgm:prSet phldrT="[Text]"/>
      <dgm:spPr/>
      <dgm:t>
        <a:bodyPr/>
        <a:lstStyle/>
        <a:p>
          <a:r>
            <a:rPr lang="sr-Latn-CS" dirty="0" smtClean="0"/>
            <a:t>Iskustvo</a:t>
          </a:r>
          <a:endParaRPr lang="sr-Latn-CS" dirty="0"/>
        </a:p>
      </dgm:t>
    </dgm:pt>
    <dgm:pt modelId="{7DAC07D3-8CD4-4ABB-A1CE-AFCE1E5638C7}" type="parTrans" cxnId="{26B0A499-FF9F-4D4B-B081-F34A212FC580}">
      <dgm:prSet/>
      <dgm:spPr/>
      <dgm:t>
        <a:bodyPr/>
        <a:lstStyle/>
        <a:p>
          <a:endParaRPr lang="sr-Latn-CS"/>
        </a:p>
      </dgm:t>
    </dgm:pt>
    <dgm:pt modelId="{DC259908-DF32-4EF0-93E6-655DF64AD8A4}" type="sibTrans" cxnId="{26B0A499-FF9F-4D4B-B081-F34A212FC580}">
      <dgm:prSet/>
      <dgm:spPr/>
      <dgm:t>
        <a:bodyPr/>
        <a:lstStyle/>
        <a:p>
          <a:endParaRPr lang="sr-Latn-CS"/>
        </a:p>
      </dgm:t>
    </dgm:pt>
    <dgm:pt modelId="{A7AFB066-580B-4CA6-A892-ED0873773BA6}">
      <dgm:prSet phldrT="[Text]"/>
      <dgm:spPr/>
      <dgm:t>
        <a:bodyPr/>
        <a:lstStyle/>
        <a:p>
          <a:r>
            <a:rPr lang="sr-Latn-CS" dirty="0" smtClean="0"/>
            <a:t>Znanje</a:t>
          </a:r>
          <a:endParaRPr lang="sr-Latn-CS" dirty="0"/>
        </a:p>
      </dgm:t>
    </dgm:pt>
    <dgm:pt modelId="{71BEDB01-C60C-45CA-AB3E-AA3C57138B20}" type="parTrans" cxnId="{3462F80C-E612-43F4-B80C-524C3F2EE0F0}">
      <dgm:prSet/>
      <dgm:spPr/>
      <dgm:t>
        <a:bodyPr/>
        <a:lstStyle/>
        <a:p>
          <a:endParaRPr lang="sr-Latn-CS"/>
        </a:p>
      </dgm:t>
    </dgm:pt>
    <dgm:pt modelId="{6066F971-F923-479A-91D7-50C5F005904A}" type="sibTrans" cxnId="{3462F80C-E612-43F4-B80C-524C3F2EE0F0}">
      <dgm:prSet/>
      <dgm:spPr/>
      <dgm:t>
        <a:bodyPr/>
        <a:lstStyle/>
        <a:p>
          <a:endParaRPr lang="sr-Latn-CS"/>
        </a:p>
      </dgm:t>
    </dgm:pt>
    <dgm:pt modelId="{2CEE189C-93D8-4C01-BBFA-23540DBBC1E5}">
      <dgm:prSet phldrT="[Text]"/>
      <dgm:spPr/>
      <dgm:t>
        <a:bodyPr/>
        <a:lstStyle/>
        <a:p>
          <a:r>
            <a:rPr lang="sr-Latn-CS" dirty="0" smtClean="0"/>
            <a:t>Učenje</a:t>
          </a:r>
          <a:endParaRPr lang="sr-Latn-CS" dirty="0"/>
        </a:p>
      </dgm:t>
    </dgm:pt>
    <dgm:pt modelId="{1B6919FC-8F07-47AB-82FA-4E7CFBAE3EC7}" type="parTrans" cxnId="{8AAF585E-A33A-425F-8D9D-FD15FB863BB6}">
      <dgm:prSet/>
      <dgm:spPr/>
      <dgm:t>
        <a:bodyPr/>
        <a:lstStyle/>
        <a:p>
          <a:endParaRPr lang="sr-Latn-CS"/>
        </a:p>
      </dgm:t>
    </dgm:pt>
    <dgm:pt modelId="{4AAA5493-82EA-4911-8033-DB58BF3C83D0}" type="sibTrans" cxnId="{8AAF585E-A33A-425F-8D9D-FD15FB863BB6}">
      <dgm:prSet/>
      <dgm:spPr/>
      <dgm:t>
        <a:bodyPr/>
        <a:lstStyle/>
        <a:p>
          <a:endParaRPr lang="sr-Latn-CS"/>
        </a:p>
      </dgm:t>
    </dgm:pt>
    <dgm:pt modelId="{45A13FBC-FB29-476D-8398-4FB512972182}">
      <dgm:prSet phldrT="[Text]"/>
      <dgm:spPr/>
      <dgm:t>
        <a:bodyPr/>
        <a:lstStyle/>
        <a:p>
          <a:r>
            <a:rPr lang="sr-Latn-CS" dirty="0" smtClean="0"/>
            <a:t>Iskustvo</a:t>
          </a:r>
          <a:endParaRPr lang="sr-Latn-CS" dirty="0"/>
        </a:p>
      </dgm:t>
    </dgm:pt>
    <dgm:pt modelId="{D1971B0C-6446-4FD3-8128-C9E1BE23F7BC}" type="parTrans" cxnId="{F6B4DD86-C796-4A0D-831F-032085EA5942}">
      <dgm:prSet/>
      <dgm:spPr/>
      <dgm:t>
        <a:bodyPr/>
        <a:lstStyle/>
        <a:p>
          <a:endParaRPr lang="sr-Latn-CS"/>
        </a:p>
      </dgm:t>
    </dgm:pt>
    <dgm:pt modelId="{A89EB6D3-C2E5-4EFC-ADC7-F0BC8E2A3E0B}" type="sibTrans" cxnId="{F6B4DD86-C796-4A0D-831F-032085EA5942}">
      <dgm:prSet/>
      <dgm:spPr/>
      <dgm:t>
        <a:bodyPr/>
        <a:lstStyle/>
        <a:p>
          <a:endParaRPr lang="sr-Latn-CS"/>
        </a:p>
      </dgm:t>
    </dgm:pt>
    <dgm:pt modelId="{A4E11ACD-68D4-4051-986D-752F647A3338}">
      <dgm:prSet phldrT="[Text]"/>
      <dgm:spPr/>
      <dgm:t>
        <a:bodyPr/>
        <a:lstStyle/>
        <a:p>
          <a:r>
            <a:rPr lang="sr-Latn-CS" dirty="0" smtClean="0"/>
            <a:t>Znanje</a:t>
          </a:r>
          <a:endParaRPr lang="sr-Latn-CS" dirty="0"/>
        </a:p>
      </dgm:t>
    </dgm:pt>
    <dgm:pt modelId="{817378D9-5F04-4A89-914C-BE61B3FBBB40}" type="parTrans" cxnId="{6C62913D-17E4-4D50-B0A2-396078BF7BEA}">
      <dgm:prSet/>
      <dgm:spPr/>
      <dgm:t>
        <a:bodyPr/>
        <a:lstStyle/>
        <a:p>
          <a:endParaRPr lang="sr-Latn-CS"/>
        </a:p>
      </dgm:t>
    </dgm:pt>
    <dgm:pt modelId="{4003819E-C0C0-4538-AC37-4BD3F1F8B1B9}" type="sibTrans" cxnId="{6C62913D-17E4-4D50-B0A2-396078BF7BEA}">
      <dgm:prSet/>
      <dgm:spPr/>
      <dgm:t>
        <a:bodyPr/>
        <a:lstStyle/>
        <a:p>
          <a:endParaRPr lang="sr-Latn-CS"/>
        </a:p>
      </dgm:t>
    </dgm:pt>
    <dgm:pt modelId="{F84600B8-8C64-4DBB-BB9B-96602E9F850C}">
      <dgm:prSet phldrT="[Text]"/>
      <dgm:spPr/>
      <dgm:t>
        <a:bodyPr/>
        <a:lstStyle/>
        <a:p>
          <a:r>
            <a:rPr lang="sr-Latn-CS" dirty="0" smtClean="0"/>
            <a:t>Učenje</a:t>
          </a:r>
          <a:endParaRPr lang="sr-Latn-CS" dirty="0"/>
        </a:p>
      </dgm:t>
    </dgm:pt>
    <dgm:pt modelId="{F922C8C5-8C8A-4958-908F-4DFF77EAD2AF}" type="parTrans" cxnId="{A75D8550-05A2-447A-9216-8308AF4D0AF7}">
      <dgm:prSet/>
      <dgm:spPr/>
      <dgm:t>
        <a:bodyPr/>
        <a:lstStyle/>
        <a:p>
          <a:endParaRPr lang="sr-Latn-CS"/>
        </a:p>
      </dgm:t>
    </dgm:pt>
    <dgm:pt modelId="{9A4B6B6C-CCC8-4141-A0B7-C56C33644965}" type="sibTrans" cxnId="{A75D8550-05A2-447A-9216-8308AF4D0AF7}">
      <dgm:prSet/>
      <dgm:spPr/>
      <dgm:t>
        <a:bodyPr/>
        <a:lstStyle/>
        <a:p>
          <a:endParaRPr lang="sr-Latn-CS"/>
        </a:p>
      </dgm:t>
    </dgm:pt>
    <dgm:pt modelId="{AB5AC431-0784-4368-94AA-EE8FBB3EADFF}">
      <dgm:prSet phldrT="[Text]"/>
      <dgm:spPr/>
      <dgm:t>
        <a:bodyPr/>
        <a:lstStyle/>
        <a:p>
          <a:r>
            <a:rPr lang="sr-Latn-CS" dirty="0" smtClean="0"/>
            <a:t>Socijalizacija</a:t>
          </a:r>
          <a:endParaRPr lang="sr-Latn-CS" dirty="0"/>
        </a:p>
      </dgm:t>
    </dgm:pt>
    <dgm:pt modelId="{E18711E7-18E7-4F79-993F-1F2D40382E4E}" type="parTrans" cxnId="{A40CF502-667F-47A0-AA99-4E346185F501}">
      <dgm:prSet/>
      <dgm:spPr/>
      <dgm:t>
        <a:bodyPr/>
        <a:lstStyle/>
        <a:p>
          <a:endParaRPr lang="sr-Latn-CS"/>
        </a:p>
      </dgm:t>
    </dgm:pt>
    <dgm:pt modelId="{D00E29CD-9408-4999-819C-FB8A904BFF4D}" type="sibTrans" cxnId="{A40CF502-667F-47A0-AA99-4E346185F501}">
      <dgm:prSet/>
      <dgm:spPr/>
      <dgm:t>
        <a:bodyPr/>
        <a:lstStyle/>
        <a:p>
          <a:endParaRPr lang="sr-Latn-CS"/>
        </a:p>
      </dgm:t>
    </dgm:pt>
    <dgm:pt modelId="{DC1EEE4E-CE2A-44CD-8EE2-ACBED68E6F19}">
      <dgm:prSet phldrT="[Text]"/>
      <dgm:spPr/>
      <dgm:t>
        <a:bodyPr/>
        <a:lstStyle/>
        <a:p>
          <a:r>
            <a:rPr lang="sr-Latn-CS" dirty="0" smtClean="0"/>
            <a:t>Obrazovanje</a:t>
          </a:r>
          <a:endParaRPr lang="sr-Latn-CS" dirty="0"/>
        </a:p>
      </dgm:t>
    </dgm:pt>
    <dgm:pt modelId="{180362CD-5999-4914-9ECF-D5785B771914}" type="parTrans" cxnId="{0E3209C7-3692-4745-B950-3F1543D40753}">
      <dgm:prSet/>
      <dgm:spPr/>
      <dgm:t>
        <a:bodyPr/>
        <a:lstStyle/>
        <a:p>
          <a:endParaRPr lang="sr-Latn-CS"/>
        </a:p>
      </dgm:t>
    </dgm:pt>
    <dgm:pt modelId="{49B272B1-40F2-4654-AF12-9081953F39C9}" type="sibTrans" cxnId="{0E3209C7-3692-4745-B950-3F1543D40753}">
      <dgm:prSet/>
      <dgm:spPr/>
      <dgm:t>
        <a:bodyPr/>
        <a:lstStyle/>
        <a:p>
          <a:endParaRPr lang="sr-Latn-CS"/>
        </a:p>
      </dgm:t>
    </dgm:pt>
    <dgm:pt modelId="{0564223E-502E-4313-A576-FB93A4301FC8}">
      <dgm:prSet phldrT="[Text]"/>
      <dgm:spPr/>
      <dgm:t>
        <a:bodyPr/>
        <a:lstStyle/>
        <a:p>
          <a:r>
            <a:rPr lang="sr-Latn-CS" dirty="0" smtClean="0"/>
            <a:t>Učenje</a:t>
          </a:r>
          <a:endParaRPr lang="sr-Latn-CS" dirty="0"/>
        </a:p>
      </dgm:t>
    </dgm:pt>
    <dgm:pt modelId="{05A16713-835E-41BE-9F7A-39CDAB277524}" type="parTrans" cxnId="{F0943D6A-E7F5-4A50-87A4-8AB455736004}">
      <dgm:prSet/>
      <dgm:spPr/>
      <dgm:t>
        <a:bodyPr/>
        <a:lstStyle/>
        <a:p>
          <a:endParaRPr lang="sr-Latn-CS"/>
        </a:p>
      </dgm:t>
    </dgm:pt>
    <dgm:pt modelId="{06225F3D-41D9-40C0-82A7-D4120DA66869}" type="sibTrans" cxnId="{F0943D6A-E7F5-4A50-87A4-8AB455736004}">
      <dgm:prSet/>
      <dgm:spPr/>
      <dgm:t>
        <a:bodyPr/>
        <a:lstStyle/>
        <a:p>
          <a:endParaRPr lang="sr-Latn-CS"/>
        </a:p>
      </dgm:t>
    </dgm:pt>
    <dgm:pt modelId="{267CE0FF-597A-491B-BFE7-0C7C99083924}">
      <dgm:prSet phldrT="[Text]"/>
      <dgm:spPr/>
      <dgm:t>
        <a:bodyPr/>
        <a:lstStyle/>
        <a:p>
          <a:r>
            <a:rPr lang="sr-Latn-CS" dirty="0" smtClean="0"/>
            <a:t>Znanje</a:t>
          </a:r>
          <a:endParaRPr lang="sr-Latn-CS" dirty="0"/>
        </a:p>
      </dgm:t>
    </dgm:pt>
    <dgm:pt modelId="{9CD8C3BA-1DDD-48D2-BFC5-D9764EB4F74E}" type="parTrans" cxnId="{A319AE65-5D11-43A6-94AE-534C5506EE0C}">
      <dgm:prSet/>
      <dgm:spPr/>
      <dgm:t>
        <a:bodyPr/>
        <a:lstStyle/>
        <a:p>
          <a:endParaRPr lang="sr-Latn-CS"/>
        </a:p>
      </dgm:t>
    </dgm:pt>
    <dgm:pt modelId="{95B67053-F9D3-4E01-BAA8-0FD5153A7066}" type="sibTrans" cxnId="{A319AE65-5D11-43A6-94AE-534C5506EE0C}">
      <dgm:prSet/>
      <dgm:spPr/>
      <dgm:t>
        <a:bodyPr/>
        <a:lstStyle/>
        <a:p>
          <a:endParaRPr lang="sr-Latn-CS"/>
        </a:p>
      </dgm:t>
    </dgm:pt>
    <dgm:pt modelId="{E83C33FA-F73E-4A10-9C1D-7B77869F55A7}" type="pres">
      <dgm:prSet presAssocID="{259214CF-BF92-4774-8778-5AC277B1A063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sr-Latn-CS"/>
        </a:p>
      </dgm:t>
    </dgm:pt>
    <dgm:pt modelId="{7DD73A3E-2C5B-48A4-817B-8576660E414B}" type="pres">
      <dgm:prSet presAssocID="{AFFFC0F1-9866-46F3-ABA2-17C81A31ECF2}" presName="compositeNode" presStyleCnt="0">
        <dgm:presLayoutVars>
          <dgm:bulletEnabled val="1"/>
        </dgm:presLayoutVars>
      </dgm:prSet>
      <dgm:spPr/>
    </dgm:pt>
    <dgm:pt modelId="{A5C80337-0A30-40A6-95AE-FB4DE3E5ACE6}" type="pres">
      <dgm:prSet presAssocID="{AFFFC0F1-9866-46F3-ABA2-17C81A31ECF2}" presName="image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sr-Latn-CS"/>
        </a:p>
      </dgm:t>
    </dgm:pt>
    <dgm:pt modelId="{5B6759E2-B08A-4D81-898B-F331A374FBFF}" type="pres">
      <dgm:prSet presAssocID="{AFFFC0F1-9866-46F3-ABA2-17C81A31ECF2}" presName="childNode" presStyleLbl="node1" presStyleIdx="0" presStyleCnt="3" custLinFactNeighborX="-2387" custLinFactNeighborY="-58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A439C004-B708-4BCF-9EDC-88616B28D46F}" type="pres">
      <dgm:prSet presAssocID="{AFFFC0F1-9866-46F3-ABA2-17C81A31ECF2}" presName="parentNode" presStyleLbl="revTx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C781FED9-49E8-46BD-85A0-D5BE82FEB6D2}" type="pres">
      <dgm:prSet presAssocID="{66CE4D5C-92E8-4E68-9D11-D9CB56026EFC}" presName="sibTrans" presStyleCnt="0"/>
      <dgm:spPr/>
    </dgm:pt>
    <dgm:pt modelId="{637F063B-74FA-4602-AD84-BEE426653489}" type="pres">
      <dgm:prSet presAssocID="{B75D3C29-57FF-45CD-A90B-267BCC413644}" presName="compositeNode" presStyleCnt="0">
        <dgm:presLayoutVars>
          <dgm:bulletEnabled val="1"/>
        </dgm:presLayoutVars>
      </dgm:prSet>
      <dgm:spPr/>
    </dgm:pt>
    <dgm:pt modelId="{03301EE0-46DA-4CA2-A2DE-AB212D7BD74E}" type="pres">
      <dgm:prSet presAssocID="{B75D3C29-57FF-45CD-A90B-267BCC413644}" presName="image" presStyleLbl="fgImgPlac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sr-Latn-CS"/>
        </a:p>
      </dgm:t>
    </dgm:pt>
    <dgm:pt modelId="{D3567EC8-0DE8-48D2-AFE9-FB0FD9A2B818}" type="pres">
      <dgm:prSet presAssocID="{B75D3C29-57FF-45CD-A90B-267BCC413644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2B06BDC2-CF8F-472F-9578-52E509266790}" type="pres">
      <dgm:prSet presAssocID="{B75D3C29-57FF-45CD-A90B-267BCC413644}" presName="parentNode" presStyleLbl="revTx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6A85A2A6-A366-456D-832D-3BA8D1CB964D}" type="pres">
      <dgm:prSet presAssocID="{1276595F-B710-48BE-8BA8-90C7928C94C4}" presName="sibTrans" presStyleCnt="0"/>
      <dgm:spPr/>
    </dgm:pt>
    <dgm:pt modelId="{DE295D39-B233-47BC-96AC-0B4898107CD5}" type="pres">
      <dgm:prSet presAssocID="{A3165DA8-3A1A-406A-A96F-B32D5AE097D0}" presName="compositeNode" presStyleCnt="0">
        <dgm:presLayoutVars>
          <dgm:bulletEnabled val="1"/>
        </dgm:presLayoutVars>
      </dgm:prSet>
      <dgm:spPr/>
    </dgm:pt>
    <dgm:pt modelId="{EBC632CD-BA23-4ED5-B57C-BEA338B2BCE0}" type="pres">
      <dgm:prSet presAssocID="{A3165DA8-3A1A-406A-A96F-B32D5AE097D0}" presName="image" presStyleLbl="fgImgPlace1" presStyleIdx="2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A84A19FE-C51B-47C0-8050-B7C3FC5CA9CF}" type="pres">
      <dgm:prSet presAssocID="{A3165DA8-3A1A-406A-A96F-B32D5AE097D0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E7E97183-0696-4718-9E36-45A81459EC96}" type="pres">
      <dgm:prSet presAssocID="{A3165DA8-3A1A-406A-A96F-B32D5AE097D0}" presName="parentNode" presStyleLbl="revTx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sr-Latn-CS"/>
        </a:p>
      </dgm:t>
    </dgm:pt>
  </dgm:ptLst>
  <dgm:cxnLst>
    <dgm:cxn modelId="{53FA4A81-A9A1-4412-9503-9DBD7924DC6B}" type="presOf" srcId="{A7AFB066-580B-4CA6-A892-ED0873773BA6}" destId="{5B6759E2-B08A-4D81-898B-F331A374FBFF}" srcOrd="0" destOrd="3" presId="urn:microsoft.com/office/officeart/2005/8/layout/hList2#1"/>
    <dgm:cxn modelId="{A319AE65-5D11-43A6-94AE-534C5506EE0C}" srcId="{A3165DA8-3A1A-406A-A96F-B32D5AE097D0}" destId="{267CE0FF-597A-491B-BFE7-0C7C99083924}" srcOrd="4" destOrd="0" parTransId="{9CD8C3BA-1DDD-48D2-BFC5-D9764EB4F74E}" sibTransId="{95B67053-F9D3-4E01-BAA8-0FD5153A7066}"/>
    <dgm:cxn modelId="{A75D8550-05A2-447A-9216-8308AF4D0AF7}" srcId="{B75D3C29-57FF-45CD-A90B-267BCC413644}" destId="{F84600B8-8C64-4DBB-BB9B-96602E9F850C}" srcOrd="3" destOrd="0" parTransId="{F922C8C5-8C8A-4958-908F-4DFF77EAD2AF}" sibTransId="{9A4B6B6C-CCC8-4141-A0B7-C56C33644965}"/>
    <dgm:cxn modelId="{6C62913D-17E4-4D50-B0A2-396078BF7BEA}" srcId="{B75D3C29-57FF-45CD-A90B-267BCC413644}" destId="{A4E11ACD-68D4-4051-986D-752F647A3338}" srcOrd="2" destOrd="0" parTransId="{817378D9-5F04-4A89-914C-BE61B3FBBB40}" sibTransId="{4003819E-C0C0-4538-AC37-4BD3F1F8B1B9}"/>
    <dgm:cxn modelId="{509A6432-49F7-4F09-A6D1-375F25AE2005}" type="presOf" srcId="{0564223E-502E-4313-A576-FB93A4301FC8}" destId="{A84A19FE-C51B-47C0-8050-B7C3FC5CA9CF}" srcOrd="0" destOrd="3" presId="urn:microsoft.com/office/officeart/2005/8/layout/hList2#1"/>
    <dgm:cxn modelId="{3D0C5DB0-0F3B-46BB-934A-011968C485C8}" type="presOf" srcId="{B75D3C29-57FF-45CD-A90B-267BCC413644}" destId="{2B06BDC2-CF8F-472F-9578-52E509266790}" srcOrd="0" destOrd="0" presId="urn:microsoft.com/office/officeart/2005/8/layout/hList2#1"/>
    <dgm:cxn modelId="{F1B7D528-0F29-4636-ABCD-633B69E2BAE3}" type="presOf" srcId="{AFFFC0F1-9866-46F3-ABA2-17C81A31ECF2}" destId="{A439C004-B708-4BCF-9EDC-88616B28D46F}" srcOrd="0" destOrd="0" presId="urn:microsoft.com/office/officeart/2005/8/layout/hList2#1"/>
    <dgm:cxn modelId="{6F8B1F83-E150-41F0-992D-6298EB9A30C2}" type="presOf" srcId="{6037D724-9401-46A6-BC21-2B07C15BB582}" destId="{A84A19FE-C51B-47C0-8050-B7C3FC5CA9CF}" srcOrd="0" destOrd="1" presId="urn:microsoft.com/office/officeart/2005/8/layout/hList2#1"/>
    <dgm:cxn modelId="{F6B4DD86-C796-4A0D-831F-032085EA5942}" srcId="{B75D3C29-57FF-45CD-A90B-267BCC413644}" destId="{45A13FBC-FB29-476D-8398-4FB512972182}" srcOrd="1" destOrd="0" parTransId="{D1971B0C-6446-4FD3-8128-C9E1BE23F7BC}" sibTransId="{A89EB6D3-C2E5-4EFC-ADC7-F0BC8E2A3E0B}"/>
    <dgm:cxn modelId="{B68AA0CE-A912-41BF-9C48-4B86C54C7517}" type="presOf" srcId="{5DCF2F4E-5BEE-4E5D-B52A-645BDC0CDF24}" destId="{5B6759E2-B08A-4D81-898B-F331A374FBFF}" srcOrd="0" destOrd="1" presId="urn:microsoft.com/office/officeart/2005/8/layout/hList2#1"/>
    <dgm:cxn modelId="{4F7E6D67-8E4C-4AE7-BFB3-2841EE439F98}" srcId="{259214CF-BF92-4774-8778-5AC277B1A063}" destId="{A3165DA8-3A1A-406A-A96F-B32D5AE097D0}" srcOrd="2" destOrd="0" parTransId="{9D584AEF-57AA-4829-BFF6-03987C03DCBB}" sibTransId="{F28E763A-94DF-4002-AB72-C545BF83D5BF}"/>
    <dgm:cxn modelId="{A9489E6D-7BD2-4BD8-8B06-A26137741C40}" srcId="{259214CF-BF92-4774-8778-5AC277B1A063}" destId="{AFFFC0F1-9866-46F3-ABA2-17C81A31ECF2}" srcOrd="0" destOrd="0" parTransId="{EC73810B-2D7A-4975-897B-0143104DE98D}" sibTransId="{66CE4D5C-92E8-4E68-9D11-D9CB56026EFC}"/>
    <dgm:cxn modelId="{9BFA1C56-4EEC-4C80-A204-C57E17282B48}" srcId="{A3165DA8-3A1A-406A-A96F-B32D5AE097D0}" destId="{2373FB91-122C-43BA-A228-EAD48A824AEA}" srcOrd="0" destOrd="0" parTransId="{326BD4FF-E40C-48E3-9B12-80F5FEFD4854}" sibTransId="{DEC8C97D-CA49-4060-A890-E41A06B23A5A}"/>
    <dgm:cxn modelId="{22C019F2-ACCF-40F3-B974-6EC64335C443}" srcId="{259214CF-BF92-4774-8778-5AC277B1A063}" destId="{B75D3C29-57FF-45CD-A90B-267BCC413644}" srcOrd="1" destOrd="0" parTransId="{9650345E-1D8A-498E-80C9-F1F33B3AEA75}" sibTransId="{1276595F-B710-48BE-8BA8-90C7928C94C4}"/>
    <dgm:cxn modelId="{61662877-1D28-4A60-8A2D-7DAB9950F923}" type="presOf" srcId="{45A13FBC-FB29-476D-8398-4FB512972182}" destId="{D3567EC8-0DE8-48D2-AFE9-FB0FD9A2B818}" srcOrd="0" destOrd="1" presId="urn:microsoft.com/office/officeart/2005/8/layout/hList2#1"/>
    <dgm:cxn modelId="{92A466FA-0E55-4E6B-8C9E-5B41A15B580A}" srcId="{AFFFC0F1-9866-46F3-ABA2-17C81A31ECF2}" destId="{E267E318-544A-4B38-B886-6BD313972BDD}" srcOrd="0" destOrd="0" parTransId="{A3507E21-0631-491F-B5EF-54ABDA6B17C7}" sibTransId="{3964D9E2-A3AB-4D8C-B518-E49C4DDF79C0}"/>
    <dgm:cxn modelId="{797C23E4-CFEC-49F4-B8BF-B63E527D424A}" type="presOf" srcId="{DC1EEE4E-CE2A-44CD-8EE2-ACBED68E6F19}" destId="{A84A19FE-C51B-47C0-8050-B7C3FC5CA9CF}" srcOrd="0" destOrd="2" presId="urn:microsoft.com/office/officeart/2005/8/layout/hList2#1"/>
    <dgm:cxn modelId="{4B688C03-0B2F-4718-A9ED-35C06CAB4C0E}" type="presOf" srcId="{2373FB91-122C-43BA-A228-EAD48A824AEA}" destId="{A84A19FE-C51B-47C0-8050-B7C3FC5CA9CF}" srcOrd="0" destOrd="0" presId="urn:microsoft.com/office/officeart/2005/8/layout/hList2#1"/>
    <dgm:cxn modelId="{9E93C2C4-557B-4F2B-B98C-3A72CA96A62B}" type="presOf" srcId="{A4E11ACD-68D4-4051-986D-752F647A3338}" destId="{D3567EC8-0DE8-48D2-AFE9-FB0FD9A2B818}" srcOrd="0" destOrd="2" presId="urn:microsoft.com/office/officeart/2005/8/layout/hList2#1"/>
    <dgm:cxn modelId="{3F69ED96-0855-4448-80DA-E59338FEB959}" type="presOf" srcId="{4E233F27-2302-4C29-93C6-36DF6FDA7C68}" destId="{D3567EC8-0DE8-48D2-AFE9-FB0FD9A2B818}" srcOrd="0" destOrd="0" presId="urn:microsoft.com/office/officeart/2005/8/layout/hList2#1"/>
    <dgm:cxn modelId="{0C992E1F-1F7E-4B24-AE98-D0590006491C}" type="presOf" srcId="{E267E318-544A-4B38-B886-6BD313972BDD}" destId="{5B6759E2-B08A-4D81-898B-F331A374FBFF}" srcOrd="0" destOrd="0" presId="urn:microsoft.com/office/officeart/2005/8/layout/hList2#1"/>
    <dgm:cxn modelId="{5DD22A5F-8144-4EE2-A5EF-E1CDCC4BA1B1}" type="presOf" srcId="{F84600B8-8C64-4DBB-BB9B-96602E9F850C}" destId="{D3567EC8-0DE8-48D2-AFE9-FB0FD9A2B818}" srcOrd="0" destOrd="3" presId="urn:microsoft.com/office/officeart/2005/8/layout/hList2#1"/>
    <dgm:cxn modelId="{7172E4F3-9F1C-4719-8DF0-C49C00D1573B}" srcId="{AFFFC0F1-9866-46F3-ABA2-17C81A31ECF2}" destId="{5DCF2F4E-5BEE-4E5D-B52A-645BDC0CDF24}" srcOrd="1" destOrd="0" parTransId="{FA829E38-EDD8-4DA4-B277-3D56213715CE}" sibTransId="{C1FEA27A-A353-4E79-8F54-22C39699F33C}"/>
    <dgm:cxn modelId="{187B8AEA-42F4-4928-B46A-AEDE8ABBF251}" type="presOf" srcId="{E694FFEF-10A4-4BE7-B977-FE45B54AD936}" destId="{5B6759E2-B08A-4D81-898B-F331A374FBFF}" srcOrd="0" destOrd="2" presId="urn:microsoft.com/office/officeart/2005/8/layout/hList2#1"/>
    <dgm:cxn modelId="{EEC9173E-B871-4982-ABF9-C66246E7B1B8}" srcId="{B75D3C29-57FF-45CD-A90B-267BCC413644}" destId="{4E233F27-2302-4C29-93C6-36DF6FDA7C68}" srcOrd="0" destOrd="0" parTransId="{E795456F-3608-40AF-BE41-5B2CFC0C67F9}" sibTransId="{90B91F05-ED78-4E67-A0A8-F40A73494515}"/>
    <dgm:cxn modelId="{8AAF585E-A33A-425F-8D9D-FD15FB863BB6}" srcId="{AFFFC0F1-9866-46F3-ABA2-17C81A31ECF2}" destId="{2CEE189C-93D8-4C01-BBFA-23540DBBC1E5}" srcOrd="4" destOrd="0" parTransId="{1B6919FC-8F07-47AB-82FA-4E7CFBAE3EC7}" sibTransId="{4AAA5493-82EA-4911-8033-DB58BF3C83D0}"/>
    <dgm:cxn modelId="{F0943D6A-E7F5-4A50-87A4-8AB455736004}" srcId="{A3165DA8-3A1A-406A-A96F-B32D5AE097D0}" destId="{0564223E-502E-4313-A576-FB93A4301FC8}" srcOrd="3" destOrd="0" parTransId="{05A16713-835E-41BE-9F7A-39CDAB277524}" sibTransId="{06225F3D-41D9-40C0-82A7-D4120DA66869}"/>
    <dgm:cxn modelId="{3E6640D9-6691-4939-AE98-56EE2F60E76E}" type="presOf" srcId="{AB5AC431-0784-4368-94AA-EE8FBB3EADFF}" destId="{D3567EC8-0DE8-48D2-AFE9-FB0FD9A2B818}" srcOrd="0" destOrd="4" presId="urn:microsoft.com/office/officeart/2005/8/layout/hList2#1"/>
    <dgm:cxn modelId="{0E3209C7-3692-4745-B950-3F1543D40753}" srcId="{A3165DA8-3A1A-406A-A96F-B32D5AE097D0}" destId="{DC1EEE4E-CE2A-44CD-8EE2-ACBED68E6F19}" srcOrd="2" destOrd="0" parTransId="{180362CD-5999-4914-9ECF-D5785B771914}" sibTransId="{49B272B1-40F2-4654-AF12-9081953F39C9}"/>
    <dgm:cxn modelId="{42B399BE-654A-4F9E-9B05-C3195CF04892}" srcId="{A3165DA8-3A1A-406A-A96F-B32D5AE097D0}" destId="{6037D724-9401-46A6-BC21-2B07C15BB582}" srcOrd="1" destOrd="0" parTransId="{74B85FA8-0832-4DCF-AE74-AE360EBA326B}" sibTransId="{C066AF07-3847-4A04-A6C8-208AF88FB050}"/>
    <dgm:cxn modelId="{6BB3E00F-1F62-4DAF-9AA3-58BE586FC36A}" type="presOf" srcId="{A3165DA8-3A1A-406A-A96F-B32D5AE097D0}" destId="{E7E97183-0696-4718-9E36-45A81459EC96}" srcOrd="0" destOrd="0" presId="urn:microsoft.com/office/officeart/2005/8/layout/hList2#1"/>
    <dgm:cxn modelId="{172E8A28-ED36-4AEA-A3FE-E2A61538A029}" type="presOf" srcId="{259214CF-BF92-4774-8778-5AC277B1A063}" destId="{E83C33FA-F73E-4A10-9C1D-7B77869F55A7}" srcOrd="0" destOrd="0" presId="urn:microsoft.com/office/officeart/2005/8/layout/hList2#1"/>
    <dgm:cxn modelId="{69369FFA-E31F-41EE-A5D7-6AAA3A62514C}" type="presOf" srcId="{267CE0FF-597A-491B-BFE7-0C7C99083924}" destId="{A84A19FE-C51B-47C0-8050-B7C3FC5CA9CF}" srcOrd="0" destOrd="4" presId="urn:microsoft.com/office/officeart/2005/8/layout/hList2#1"/>
    <dgm:cxn modelId="{A40CF502-667F-47A0-AA99-4E346185F501}" srcId="{B75D3C29-57FF-45CD-A90B-267BCC413644}" destId="{AB5AC431-0784-4368-94AA-EE8FBB3EADFF}" srcOrd="4" destOrd="0" parTransId="{E18711E7-18E7-4F79-993F-1F2D40382E4E}" sibTransId="{D00E29CD-9408-4999-819C-FB8A904BFF4D}"/>
    <dgm:cxn modelId="{26B0A499-FF9F-4D4B-B081-F34A212FC580}" srcId="{AFFFC0F1-9866-46F3-ABA2-17C81A31ECF2}" destId="{E694FFEF-10A4-4BE7-B977-FE45B54AD936}" srcOrd="2" destOrd="0" parTransId="{7DAC07D3-8CD4-4ABB-A1CE-AFCE1E5638C7}" sibTransId="{DC259908-DF32-4EF0-93E6-655DF64AD8A4}"/>
    <dgm:cxn modelId="{3462F80C-E612-43F4-B80C-524C3F2EE0F0}" srcId="{AFFFC0F1-9866-46F3-ABA2-17C81A31ECF2}" destId="{A7AFB066-580B-4CA6-A892-ED0873773BA6}" srcOrd="3" destOrd="0" parTransId="{71BEDB01-C60C-45CA-AB3E-AA3C57138B20}" sibTransId="{6066F971-F923-479A-91D7-50C5F005904A}"/>
    <dgm:cxn modelId="{552E2D19-1C67-4698-889B-EDDA239BAE5E}" type="presOf" srcId="{2CEE189C-93D8-4C01-BBFA-23540DBBC1E5}" destId="{5B6759E2-B08A-4D81-898B-F331A374FBFF}" srcOrd="0" destOrd="4" presId="urn:microsoft.com/office/officeart/2005/8/layout/hList2#1"/>
    <dgm:cxn modelId="{37DAF977-43F5-4F19-A044-6EB8B00FF1C9}" type="presParOf" srcId="{E83C33FA-F73E-4A10-9C1D-7B77869F55A7}" destId="{7DD73A3E-2C5B-48A4-817B-8576660E414B}" srcOrd="0" destOrd="0" presId="urn:microsoft.com/office/officeart/2005/8/layout/hList2#1"/>
    <dgm:cxn modelId="{D2713E97-BDD2-44C5-8550-6A625BCD94BE}" type="presParOf" srcId="{7DD73A3E-2C5B-48A4-817B-8576660E414B}" destId="{A5C80337-0A30-40A6-95AE-FB4DE3E5ACE6}" srcOrd="0" destOrd="0" presId="urn:microsoft.com/office/officeart/2005/8/layout/hList2#1"/>
    <dgm:cxn modelId="{B69957A4-28DB-4184-BEA9-E04CACFE3F75}" type="presParOf" srcId="{7DD73A3E-2C5B-48A4-817B-8576660E414B}" destId="{5B6759E2-B08A-4D81-898B-F331A374FBFF}" srcOrd="1" destOrd="0" presId="urn:microsoft.com/office/officeart/2005/8/layout/hList2#1"/>
    <dgm:cxn modelId="{FBB59513-5D30-4BB5-A692-F69FDAE7639C}" type="presParOf" srcId="{7DD73A3E-2C5B-48A4-817B-8576660E414B}" destId="{A439C004-B708-4BCF-9EDC-88616B28D46F}" srcOrd="2" destOrd="0" presId="urn:microsoft.com/office/officeart/2005/8/layout/hList2#1"/>
    <dgm:cxn modelId="{B1FA36D8-25E3-4F32-ABF6-74A64CCDC1C5}" type="presParOf" srcId="{E83C33FA-F73E-4A10-9C1D-7B77869F55A7}" destId="{C781FED9-49E8-46BD-85A0-D5BE82FEB6D2}" srcOrd="1" destOrd="0" presId="urn:microsoft.com/office/officeart/2005/8/layout/hList2#1"/>
    <dgm:cxn modelId="{3966E4CB-AFEF-45A4-A802-45415BAB54F1}" type="presParOf" srcId="{E83C33FA-F73E-4A10-9C1D-7B77869F55A7}" destId="{637F063B-74FA-4602-AD84-BEE426653489}" srcOrd="2" destOrd="0" presId="urn:microsoft.com/office/officeart/2005/8/layout/hList2#1"/>
    <dgm:cxn modelId="{60A88C16-5CF2-44A1-8CA0-BE305786DFB1}" type="presParOf" srcId="{637F063B-74FA-4602-AD84-BEE426653489}" destId="{03301EE0-46DA-4CA2-A2DE-AB212D7BD74E}" srcOrd="0" destOrd="0" presId="urn:microsoft.com/office/officeart/2005/8/layout/hList2#1"/>
    <dgm:cxn modelId="{073C8D19-6616-4789-8E8A-C0CA0B3C431F}" type="presParOf" srcId="{637F063B-74FA-4602-AD84-BEE426653489}" destId="{D3567EC8-0DE8-48D2-AFE9-FB0FD9A2B818}" srcOrd="1" destOrd="0" presId="urn:microsoft.com/office/officeart/2005/8/layout/hList2#1"/>
    <dgm:cxn modelId="{4F8CEF5E-41E2-4FED-8AF3-7956DA4F311D}" type="presParOf" srcId="{637F063B-74FA-4602-AD84-BEE426653489}" destId="{2B06BDC2-CF8F-472F-9578-52E509266790}" srcOrd="2" destOrd="0" presId="urn:microsoft.com/office/officeart/2005/8/layout/hList2#1"/>
    <dgm:cxn modelId="{B7F609EB-1672-400F-AC15-A9DC0A4DBE1B}" type="presParOf" srcId="{E83C33FA-F73E-4A10-9C1D-7B77869F55A7}" destId="{6A85A2A6-A366-456D-832D-3BA8D1CB964D}" srcOrd="3" destOrd="0" presId="urn:microsoft.com/office/officeart/2005/8/layout/hList2#1"/>
    <dgm:cxn modelId="{D29A084B-FFE3-4B57-8CDD-CE6C332DF380}" type="presParOf" srcId="{E83C33FA-F73E-4A10-9C1D-7B77869F55A7}" destId="{DE295D39-B233-47BC-96AC-0B4898107CD5}" srcOrd="4" destOrd="0" presId="urn:microsoft.com/office/officeart/2005/8/layout/hList2#1"/>
    <dgm:cxn modelId="{86B74B5A-562C-4602-8191-EB34F51D2ACB}" type="presParOf" srcId="{DE295D39-B233-47BC-96AC-0B4898107CD5}" destId="{EBC632CD-BA23-4ED5-B57C-BEA338B2BCE0}" srcOrd="0" destOrd="0" presId="urn:microsoft.com/office/officeart/2005/8/layout/hList2#1"/>
    <dgm:cxn modelId="{AC429B15-9A6C-41CD-BC35-AF53F935AC43}" type="presParOf" srcId="{DE295D39-B233-47BC-96AC-0B4898107CD5}" destId="{A84A19FE-C51B-47C0-8050-B7C3FC5CA9CF}" srcOrd="1" destOrd="0" presId="urn:microsoft.com/office/officeart/2005/8/layout/hList2#1"/>
    <dgm:cxn modelId="{C8C5EF9C-2635-4DE7-8713-6FB3D28AE2E3}" type="presParOf" srcId="{DE295D39-B233-47BC-96AC-0B4898107CD5}" destId="{E7E97183-0696-4718-9E36-45A81459EC96}" srcOrd="2" destOrd="0" presId="urn:microsoft.com/office/officeart/2005/8/layout/hList2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2#1">
  <dgm:title val=""/>
  <dgm:desc val=""/>
  <dgm:catLst>
    <dgm:cat type="list" pri="6000"/>
    <dgm:cat type="relationship" pri="1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4AA9658-3F59-4CDA-BAA0-8FCFA5E372A2}" type="datetimeFigureOut">
              <a:rPr lang="sr-Latn-CS" smtClean="0"/>
              <a:pPr/>
              <a:t>3.10.2017</a:t>
            </a:fld>
            <a:endParaRPr lang="sr-Latn-C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sr-Latn-C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1A998FC-F8EA-4682-A004-2492B7DCC7F8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AA9658-3F59-4CDA-BAA0-8FCFA5E372A2}" type="datetimeFigureOut">
              <a:rPr lang="sr-Latn-CS" smtClean="0"/>
              <a:pPr/>
              <a:t>3.10.2017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A998FC-F8EA-4682-A004-2492B7DCC7F8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AA9658-3F59-4CDA-BAA0-8FCFA5E372A2}" type="datetimeFigureOut">
              <a:rPr lang="sr-Latn-CS" smtClean="0"/>
              <a:pPr/>
              <a:t>3.10.2017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A998FC-F8EA-4682-A004-2492B7DCC7F8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AA9658-3F59-4CDA-BAA0-8FCFA5E372A2}" type="datetimeFigureOut">
              <a:rPr lang="sr-Latn-CS" smtClean="0"/>
              <a:pPr/>
              <a:t>3.10.2017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A998FC-F8EA-4682-A004-2492B7DCC7F8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AA9658-3F59-4CDA-BAA0-8FCFA5E372A2}" type="datetimeFigureOut">
              <a:rPr lang="sr-Latn-CS" smtClean="0"/>
              <a:pPr/>
              <a:t>3.10.2017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A998FC-F8EA-4682-A004-2492B7DCC7F8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AA9658-3F59-4CDA-BAA0-8FCFA5E372A2}" type="datetimeFigureOut">
              <a:rPr lang="sr-Latn-CS" smtClean="0"/>
              <a:pPr/>
              <a:t>3.10.2017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A998FC-F8EA-4682-A004-2492B7DCC7F8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AA9658-3F59-4CDA-BAA0-8FCFA5E372A2}" type="datetimeFigureOut">
              <a:rPr lang="sr-Latn-CS" smtClean="0"/>
              <a:pPr/>
              <a:t>3.10.2017</a:t>
            </a:fld>
            <a:endParaRPr lang="sr-Latn-C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A998FC-F8EA-4682-A004-2492B7DCC7F8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AA9658-3F59-4CDA-BAA0-8FCFA5E372A2}" type="datetimeFigureOut">
              <a:rPr lang="sr-Latn-CS" smtClean="0"/>
              <a:pPr/>
              <a:t>3.10.2017</a:t>
            </a:fld>
            <a:endParaRPr lang="sr-Latn-C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A998FC-F8EA-4682-A004-2492B7DCC7F8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AA9658-3F59-4CDA-BAA0-8FCFA5E372A2}" type="datetimeFigureOut">
              <a:rPr lang="sr-Latn-CS" smtClean="0"/>
              <a:pPr/>
              <a:t>3.10.2017</a:t>
            </a:fld>
            <a:endParaRPr lang="sr-Latn-C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A998FC-F8EA-4682-A004-2492B7DCC7F8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4AA9658-3F59-4CDA-BAA0-8FCFA5E372A2}" type="datetimeFigureOut">
              <a:rPr lang="sr-Latn-CS" smtClean="0"/>
              <a:pPr/>
              <a:t>3.10.2017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A998FC-F8EA-4682-A004-2492B7DCC7F8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4AA9658-3F59-4CDA-BAA0-8FCFA5E372A2}" type="datetimeFigureOut">
              <a:rPr lang="sr-Latn-CS" smtClean="0"/>
              <a:pPr/>
              <a:t>3.10.2017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1A998FC-F8EA-4682-A004-2492B7DCC7F8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4AA9658-3F59-4CDA-BAA0-8FCFA5E372A2}" type="datetimeFigureOut">
              <a:rPr lang="sr-Latn-CS" smtClean="0"/>
              <a:pPr/>
              <a:t>3.10.2017</a:t>
            </a:fld>
            <a:endParaRPr lang="sr-Latn-C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sr-Latn-C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1A998FC-F8EA-4682-A004-2492B7DCC7F8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57232"/>
            <a:ext cx="7772400" cy="1500198"/>
          </a:xfrm>
        </p:spPr>
        <p:txBody>
          <a:bodyPr>
            <a:normAutofit/>
          </a:bodyPr>
          <a:lstStyle/>
          <a:p>
            <a:r>
              <a:rPr lang="sr-Latn-CS" sz="2800" dirty="0" smtClean="0"/>
              <a:t>Osnovni pojmovi predškolske pedagogije 5-6</a:t>
            </a:r>
            <a:endParaRPr lang="sr-Latn-C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786059"/>
            <a:ext cx="7772400" cy="1428760"/>
          </a:xfrm>
        </p:spPr>
        <p:txBody>
          <a:bodyPr/>
          <a:lstStyle/>
          <a:p>
            <a:r>
              <a:rPr lang="sr-Latn-CS" dirty="0" smtClean="0"/>
              <a:t>Socijalizacija, vaspitanje, obrazovanje, iskustvo, znanje, učenje</a:t>
            </a:r>
            <a:endParaRPr lang="sr-Latn-C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Adaptacija na društvenu sredinu,</a:t>
            </a:r>
          </a:p>
          <a:p>
            <a:r>
              <a:rPr lang="sr-Latn-CS" dirty="0" smtClean="0"/>
              <a:t>Asimilacija,</a:t>
            </a:r>
          </a:p>
          <a:p>
            <a:r>
              <a:rPr lang="sr-Latn-CS" dirty="0" smtClean="0"/>
              <a:t>Podruštvljavanje jedinke,</a:t>
            </a:r>
          </a:p>
          <a:p>
            <a:r>
              <a:rPr lang="sr-Latn-CS" dirty="0" smtClean="0"/>
              <a:t>Socijalna komunikacija,</a:t>
            </a:r>
          </a:p>
          <a:p>
            <a:r>
              <a:rPr lang="sr-Latn-CS" dirty="0" smtClean="0"/>
              <a:t>Socijalna inteligencija,</a:t>
            </a:r>
          </a:p>
          <a:p>
            <a:r>
              <a:rPr lang="sr-Latn-CS" dirty="0" smtClean="0"/>
              <a:t>Status pojedinca u grupi,</a:t>
            </a:r>
          </a:p>
          <a:p>
            <a:r>
              <a:rPr lang="sr-Latn-CS" dirty="0" smtClean="0"/>
              <a:t>Uključivanje u zajednicu,...</a:t>
            </a:r>
          </a:p>
          <a:p>
            <a:pPr>
              <a:buNone/>
            </a:pPr>
            <a:endParaRPr lang="sr-Latn-CS" dirty="0" smtClean="0"/>
          </a:p>
          <a:p>
            <a:pPr>
              <a:buNone/>
            </a:pPr>
            <a:endParaRPr lang="sr-Latn-C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CS" sz="2800" dirty="0" smtClean="0"/>
              <a:t>Povezivanje pojmova i značenja (1)</a:t>
            </a:r>
            <a:br>
              <a:rPr lang="sr-Latn-CS" sz="2800" dirty="0" smtClean="0"/>
            </a:br>
            <a:r>
              <a:rPr lang="sr-Latn-CS" sz="2800" dirty="0" smtClean="0"/>
              <a:t>--------------</a:t>
            </a:r>
            <a:endParaRPr lang="sr-Latn-CS" sz="2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CS" dirty="0" smtClean="0"/>
              <a:t>Razvoj dečjih potencijala,</a:t>
            </a:r>
          </a:p>
          <a:p>
            <a:r>
              <a:rPr lang="sr-Latn-CS" dirty="0" smtClean="0"/>
              <a:t>Izgrađivanje voljno-karakternih osobina,</a:t>
            </a:r>
          </a:p>
          <a:p>
            <a:r>
              <a:rPr lang="sr-Latn-CS" dirty="0" smtClean="0"/>
              <a:t>Izgrađivanje stavova,</a:t>
            </a:r>
          </a:p>
          <a:p>
            <a:r>
              <a:rPr lang="sr-Latn-CS" dirty="0" smtClean="0"/>
              <a:t>Oplemenjivanje emocija,</a:t>
            </a:r>
          </a:p>
          <a:p>
            <a:r>
              <a:rPr lang="sr-Latn-CS" dirty="0" smtClean="0"/>
              <a:t>Menjanje ponašanja,</a:t>
            </a:r>
          </a:p>
          <a:p>
            <a:r>
              <a:rPr lang="sr-Latn-CS" dirty="0" smtClean="0"/>
              <a:t>Proces razvijanja navika,</a:t>
            </a:r>
          </a:p>
          <a:p>
            <a:r>
              <a:rPr lang="sr-Latn-CS" dirty="0" smtClean="0"/>
              <a:t>Stvaranje osnove za dalji razvoj i učenje,</a:t>
            </a:r>
          </a:p>
          <a:p>
            <a:r>
              <a:rPr lang="sr-Latn-CS" dirty="0" smtClean="0"/>
              <a:t>Osposobljavanje za prilagođavanje promenama,</a:t>
            </a:r>
          </a:p>
          <a:p>
            <a:r>
              <a:rPr lang="sr-Latn-CS" dirty="0" smtClean="0"/>
              <a:t>Nove mogućnosti za razvoj,...</a:t>
            </a:r>
          </a:p>
          <a:p>
            <a:endParaRPr lang="sr-Latn-CS" dirty="0" smtClean="0"/>
          </a:p>
          <a:p>
            <a:endParaRPr lang="sr-Latn-CS" dirty="0" smtClean="0"/>
          </a:p>
          <a:p>
            <a:endParaRPr lang="sr-Latn-C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CS" sz="2800" dirty="0" smtClean="0"/>
              <a:t>Povezivanje pojmova i značenja (2)</a:t>
            </a:r>
            <a:br>
              <a:rPr lang="sr-Latn-CS" sz="2800" dirty="0" smtClean="0"/>
            </a:br>
            <a:r>
              <a:rPr lang="sr-Latn-CS" sz="2800" dirty="0" smtClean="0"/>
              <a:t>---------</a:t>
            </a:r>
            <a:endParaRPr lang="sr-Latn-CS" sz="2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CS" dirty="0" smtClean="0"/>
              <a:t>Podsticanje i usmeravanje dečjih saznajnih aktivnosti,</a:t>
            </a:r>
          </a:p>
          <a:p>
            <a:r>
              <a:rPr lang="sr-Latn-CS" dirty="0" smtClean="0"/>
              <a:t>Unapređivanje saznajnih sposobnosti,</a:t>
            </a:r>
          </a:p>
          <a:p>
            <a:r>
              <a:rPr lang="sr-Latn-CS" dirty="0" smtClean="0"/>
              <a:t>Interakcija deteta sa okolinom u funkciji sticanja znanja,</a:t>
            </a:r>
          </a:p>
          <a:p>
            <a:r>
              <a:rPr lang="sr-Latn-CS" dirty="0" smtClean="0"/>
              <a:t>Najuže povezano sa procesom učenja i poučavanja,</a:t>
            </a:r>
          </a:p>
          <a:p>
            <a:r>
              <a:rPr lang="sr-Latn-CS" dirty="0" smtClean="0"/>
              <a:t>Proces sticanja znanja i umenja,</a:t>
            </a:r>
          </a:p>
          <a:p>
            <a:r>
              <a:rPr lang="sr-Latn-CS" dirty="0" smtClean="0"/>
              <a:t>Proces unapređivanje intelektualnih funkcija,</a:t>
            </a:r>
          </a:p>
          <a:p>
            <a:r>
              <a:rPr lang="sr-Latn-CS" dirty="0" smtClean="0"/>
              <a:t>Transfer stečenih znanja,</a:t>
            </a:r>
          </a:p>
          <a:p>
            <a:r>
              <a:rPr lang="sr-Latn-CS" dirty="0" smtClean="0"/>
              <a:t>Samo----------</a:t>
            </a:r>
          </a:p>
          <a:p>
            <a:endParaRPr lang="sr-Latn-C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CS" sz="2800" dirty="0" smtClean="0"/>
              <a:t>Povezivanje pojmova i značenja (3)</a:t>
            </a:r>
            <a:br>
              <a:rPr lang="sr-Latn-CS" sz="2800" dirty="0" smtClean="0"/>
            </a:br>
            <a:r>
              <a:rPr lang="sr-Latn-CS" sz="2800" dirty="0" smtClean="0"/>
              <a:t>----------</a:t>
            </a:r>
            <a:endParaRPr lang="sr-Latn-CS" sz="2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sr-Latn-CS" dirty="0" smtClean="0"/>
              <a:t>Formativno obrazovanje,</a:t>
            </a:r>
          </a:p>
          <a:p>
            <a:r>
              <a:rPr lang="sr-Latn-CS" dirty="0" smtClean="0"/>
              <a:t>Informativno obrazovanje,</a:t>
            </a:r>
          </a:p>
          <a:p>
            <a:r>
              <a:rPr lang="sr-Latn-CS" dirty="0" smtClean="0"/>
              <a:t>Formalno obrazovanje,</a:t>
            </a:r>
          </a:p>
          <a:p>
            <a:r>
              <a:rPr lang="sr-Latn-CS" dirty="0" smtClean="0"/>
              <a:t>Institucionalno obrazovanje</a:t>
            </a:r>
          </a:p>
          <a:p>
            <a:endParaRPr lang="sr-Latn-C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sr-Latn-CS" dirty="0" smtClean="0"/>
              <a:t/>
            </a:r>
            <a:br>
              <a:rPr lang="sr-Latn-CS" dirty="0" smtClean="0"/>
            </a:br>
            <a:r>
              <a:rPr lang="sr-Latn-CS" dirty="0" smtClean="0"/>
              <a:t>Za naredni čas pronaći definicije:</a:t>
            </a:r>
            <a:endParaRPr lang="sr-Latn-C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Latn-CS" dirty="0" smtClean="0"/>
              <a:t>Ono čega je pojedinac svestan,</a:t>
            </a:r>
          </a:p>
          <a:p>
            <a:r>
              <a:rPr lang="sr-Latn-CS" dirty="0" smtClean="0"/>
              <a:t>Ono što pojedinac doživljava svojim čulima,</a:t>
            </a:r>
          </a:p>
          <a:p>
            <a:r>
              <a:rPr lang="sr-Latn-CS" dirty="0" smtClean="0"/>
              <a:t>Ima lični pečat,</a:t>
            </a:r>
          </a:p>
          <a:p>
            <a:r>
              <a:rPr lang="sr-Latn-CS" dirty="0" smtClean="0"/>
              <a:t>Ono do čega dolazimo uz pomoć spoljašnjih uticaja i sopstvenog delovanja,</a:t>
            </a:r>
          </a:p>
          <a:p>
            <a:r>
              <a:rPr lang="sr-Latn-CS" dirty="0" smtClean="0"/>
              <a:t>Podrazumeva stvaranje FONDA --------,</a:t>
            </a:r>
          </a:p>
          <a:p>
            <a:r>
              <a:rPr lang="sr-Latn-CS" dirty="0" smtClean="0"/>
              <a:t>Draži iz okoline (----- --------),</a:t>
            </a:r>
          </a:p>
          <a:p>
            <a:r>
              <a:rPr lang="sr-Latn-CS" dirty="0" smtClean="0"/>
              <a:t>Doživljaj zahvaljujući sopstvenom kretanju ili drugoj fizičkoj aktivnosti (--------- --------);</a:t>
            </a:r>
          </a:p>
          <a:p>
            <a:r>
              <a:rPr lang="sr-Latn-CS" dirty="0" smtClean="0"/>
              <a:t>Prerada u mislima (---------- --------),</a:t>
            </a:r>
          </a:p>
          <a:p>
            <a:r>
              <a:rPr lang="sr-Latn-CS" dirty="0" smtClean="0"/>
              <a:t>Stiče se uzgred, kroz igru i druge aktivnosti,</a:t>
            </a:r>
          </a:p>
          <a:p>
            <a:r>
              <a:rPr lang="sr-Latn-CS" dirty="0" smtClean="0"/>
              <a:t>Na dečjem uzrastu -------- je bogato, raznovrsno, najčešće pozitivno i povezujuće,</a:t>
            </a:r>
          </a:p>
          <a:p>
            <a:pPr>
              <a:buNone/>
            </a:pPr>
            <a:endParaRPr lang="sr-Latn-C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CS" sz="2800" dirty="0" smtClean="0"/>
              <a:t>Povezivanje pojmova i značenja (4)</a:t>
            </a:r>
            <a:br>
              <a:rPr lang="sr-Latn-CS" sz="2800" dirty="0" smtClean="0"/>
            </a:br>
            <a:r>
              <a:rPr lang="sr-Latn-CS" sz="2800" dirty="0" smtClean="0"/>
              <a:t>--------</a:t>
            </a:r>
            <a:endParaRPr lang="sr-Latn-CS" sz="2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CS" dirty="0" smtClean="0"/>
              <a:t>Objektivna svest o nečem,</a:t>
            </a:r>
          </a:p>
          <a:p>
            <a:r>
              <a:rPr lang="sr-Latn-CS" dirty="0" smtClean="0"/>
              <a:t>Poznavanje činjenica,</a:t>
            </a:r>
          </a:p>
          <a:p>
            <a:r>
              <a:rPr lang="sr-Latn-CS" dirty="0" smtClean="0"/>
              <a:t>Poznavanje principa,</a:t>
            </a:r>
          </a:p>
          <a:p>
            <a:r>
              <a:rPr lang="sr-Latn-CS" dirty="0" smtClean="0"/>
              <a:t>Poznavanje zakonitosti,</a:t>
            </a:r>
          </a:p>
          <a:p>
            <a:r>
              <a:rPr lang="sr-Latn-CS" dirty="0" smtClean="0"/>
              <a:t>Posledica je učenja, ličnog i kolektivnog iskustva,</a:t>
            </a:r>
          </a:p>
          <a:p>
            <a:r>
              <a:rPr lang="sr-Latn-CS" dirty="0" smtClean="0"/>
              <a:t>Objedinjuje se u sistem -----,</a:t>
            </a:r>
          </a:p>
          <a:p>
            <a:r>
              <a:rPr lang="sr-Latn-CS" dirty="0" smtClean="0"/>
              <a:t>Doprinosi izgrađivanju vrednosti,</a:t>
            </a:r>
          </a:p>
          <a:p>
            <a:r>
              <a:rPr lang="sr-Latn-CS" dirty="0" smtClean="0"/>
              <a:t>Određuje šta je istina, a šta laž (------ -----);</a:t>
            </a:r>
          </a:p>
          <a:p>
            <a:r>
              <a:rPr lang="sr-Latn-CS" dirty="0" smtClean="0"/>
              <a:t>Određuje korisnost (---------- -----);</a:t>
            </a:r>
          </a:p>
          <a:p>
            <a:r>
              <a:rPr lang="sr-Latn-CS" dirty="0" smtClean="0"/>
              <a:t>Šta je dobro, a šta zlo (------- -----),</a:t>
            </a:r>
          </a:p>
          <a:p>
            <a:r>
              <a:rPr lang="sr-Latn-CS" dirty="0" smtClean="0"/>
              <a:t>Šta je lepo, a šta ružno (-------- -----),...</a:t>
            </a:r>
          </a:p>
          <a:p>
            <a:endParaRPr lang="sr-Latn-CS" dirty="0" smtClean="0"/>
          </a:p>
          <a:p>
            <a:endParaRPr lang="sr-Latn-C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CS" sz="2800" dirty="0" smtClean="0"/>
              <a:t>Povezivanje pojmova i značenje (5)</a:t>
            </a:r>
            <a:br>
              <a:rPr lang="sr-Latn-CS" sz="2800" dirty="0" smtClean="0"/>
            </a:br>
            <a:r>
              <a:rPr lang="sr-Latn-CS" sz="2800" dirty="0" smtClean="0"/>
              <a:t>-----</a:t>
            </a:r>
            <a:endParaRPr lang="sr-Latn-CS" sz="2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r-Latn-CS" dirty="0" smtClean="0"/>
              <a:t>Proces sticanja iskustva i usvajanja znanja,</a:t>
            </a:r>
          </a:p>
          <a:p>
            <a:r>
              <a:rPr lang="sr-Latn-CS" dirty="0" smtClean="0"/>
              <a:t>Proces koji je usmeravan obrazovanjem,</a:t>
            </a:r>
          </a:p>
          <a:p>
            <a:r>
              <a:rPr lang="sr-Latn-CS" dirty="0" smtClean="0"/>
              <a:t>Zavisi od uloženog napora pojedinca,</a:t>
            </a:r>
          </a:p>
          <a:p>
            <a:r>
              <a:rPr lang="sr-Latn-CS" dirty="0" smtClean="0"/>
              <a:t>Samo “ljudski čin otkrivanja i prisvajanja sveta”,</a:t>
            </a:r>
          </a:p>
          <a:p>
            <a:r>
              <a:rPr lang="sr-Latn-CS" dirty="0" smtClean="0"/>
              <a:t>Proces zasnovan na radoznalosti, </a:t>
            </a:r>
          </a:p>
          <a:p>
            <a:r>
              <a:rPr lang="sr-Latn-CS" dirty="0" smtClean="0"/>
              <a:t>Podstiče razvoj interesovanja,ali je i interesovanjima podsticano,</a:t>
            </a:r>
          </a:p>
          <a:p>
            <a:r>
              <a:rPr lang="sr-Latn-CS" dirty="0" smtClean="0"/>
              <a:t>Svesno usmeren proces,</a:t>
            </a:r>
          </a:p>
          <a:p>
            <a:r>
              <a:rPr lang="sr-Latn-CS" dirty="0" smtClean="0"/>
              <a:t>Podrazumeva pribavljanje, razumevanje i usvajanje činjenica, pojmova,... o predmetima i pojavama,</a:t>
            </a:r>
          </a:p>
          <a:p>
            <a:r>
              <a:rPr lang="sr-Latn-CS" dirty="0" smtClean="0"/>
              <a:t>Prerasta u sistem ----- i veština,</a:t>
            </a:r>
          </a:p>
          <a:p>
            <a:r>
              <a:rPr lang="sr-Latn-CS" dirty="0" smtClean="0"/>
              <a:t>Prikupljanje podataka (a),</a:t>
            </a:r>
          </a:p>
          <a:p>
            <a:r>
              <a:rPr lang="sr-Latn-CS" dirty="0" smtClean="0"/>
              <a:t>Transformacija prikupljenih podataka, radi primene u rešavanju problema (b),</a:t>
            </a:r>
          </a:p>
          <a:p>
            <a:r>
              <a:rPr lang="sr-Latn-CS" dirty="0" smtClean="0"/>
              <a:t>Dovodi do obogaćivanja znanja,</a:t>
            </a:r>
          </a:p>
          <a:p>
            <a:r>
              <a:rPr lang="sr-Latn-CS" dirty="0" smtClean="0"/>
              <a:t>Uslovljava promene psihičkih procesa kod pojedinca,</a:t>
            </a:r>
          </a:p>
          <a:p>
            <a:r>
              <a:rPr lang="sr-Latn-CS" dirty="0" smtClean="0"/>
              <a:t>Evaluacija rezultata kao poslednja faza (c)(Bruner),</a:t>
            </a:r>
          </a:p>
          <a:p>
            <a:r>
              <a:rPr lang="sr-Latn-CS" dirty="0" smtClean="0"/>
              <a:t>Od uzgrednog do strategijski strukturalnog -----.</a:t>
            </a:r>
          </a:p>
          <a:p>
            <a:endParaRPr lang="sr-Latn-C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CS" sz="2800" dirty="0" smtClean="0"/>
              <a:t>Povezivanje pojmova i značenje (6)</a:t>
            </a:r>
            <a:br>
              <a:rPr lang="sr-Latn-CS" sz="2800" dirty="0" smtClean="0"/>
            </a:br>
            <a:r>
              <a:rPr lang="sr-Latn-CS" sz="2800" dirty="0" smtClean="0"/>
              <a:t>-----</a:t>
            </a:r>
            <a:endParaRPr lang="sr-Latn-CS" sz="2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14282" y="1600200"/>
          <a:ext cx="8472518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274786"/>
          </a:xfrm>
        </p:spPr>
        <p:txBody>
          <a:bodyPr>
            <a:normAutofit fontScale="90000"/>
          </a:bodyPr>
          <a:lstStyle/>
          <a:p>
            <a:pPr algn="ctr"/>
            <a:r>
              <a:rPr lang="sr-Latn-CS" sz="3600" dirty="0" smtClean="0"/>
              <a:t/>
            </a:r>
            <a:br>
              <a:rPr lang="sr-Latn-CS" sz="3600" dirty="0" smtClean="0"/>
            </a:br>
            <a:r>
              <a:rPr lang="sr-Latn-CS" sz="3100" b="1" dirty="0" smtClean="0"/>
              <a:t>Veze i odnosi me</a:t>
            </a:r>
            <a:r>
              <a:rPr lang="vi-VN" sz="3100" b="1" dirty="0" smtClean="0"/>
              <a:t>đ</a:t>
            </a:r>
            <a:r>
              <a:rPr lang="sr-Latn-CS" sz="3100" b="1" dirty="0" smtClean="0"/>
              <a:t>u pojmovima i refleksije njihovog odre</a:t>
            </a:r>
            <a:r>
              <a:rPr lang="vi-VN" sz="3100" b="1" dirty="0" smtClean="0"/>
              <a:t>đ</a:t>
            </a:r>
            <a:r>
              <a:rPr lang="sr-Latn-CS" sz="3100" b="1" dirty="0" smtClean="0"/>
              <a:t>enja u praksi</a:t>
            </a:r>
            <a:r>
              <a:rPr lang="sr-Latn-CS" sz="3100" b="1" dirty="0"/>
              <a:t/>
            </a:r>
            <a:br>
              <a:rPr lang="sr-Latn-CS" sz="3100" b="1" dirty="0"/>
            </a:br>
            <a:endParaRPr lang="sr-Latn-CS" sz="31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684</TotalTime>
  <Words>449</Words>
  <Application>Microsoft Office PowerPoint</Application>
  <PresentationFormat>On-screen Show (4:3)</PresentationFormat>
  <Paragraphs>93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Osnovni pojmovi predškolske pedagogije 5-6</vt:lpstr>
      <vt:lpstr>Povezivanje pojmova i značenja (1) --------------</vt:lpstr>
      <vt:lpstr>Povezivanje pojmova i značenja (2) ---------</vt:lpstr>
      <vt:lpstr>Povezivanje pojmova i značenja (3) ----------</vt:lpstr>
      <vt:lpstr> Za naredni čas pronaći definicije:</vt:lpstr>
      <vt:lpstr>Povezivanje pojmova i značenja (4) --------</vt:lpstr>
      <vt:lpstr>Povezivanje pojmova i značenje (5) -----</vt:lpstr>
      <vt:lpstr>Povezivanje pojmova i značenje (6) -----</vt:lpstr>
      <vt:lpstr> Veze i odnosi među pojmovima i refleksije njihovog određenja u praksi 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Emina Kopas</dc:creator>
  <cp:lastModifiedBy>Emina</cp:lastModifiedBy>
  <cp:revision>48</cp:revision>
  <dcterms:created xsi:type="dcterms:W3CDTF">2010-10-24T13:15:26Z</dcterms:created>
  <dcterms:modified xsi:type="dcterms:W3CDTF">2017-10-03T18:09:20Z</dcterms:modified>
</cp:coreProperties>
</file>