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36" y="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7F6E7-1E2A-424C-8CC4-7F37A8E4A5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85E09-B3D8-4C3C-8302-BF4C1259B2AE}">
      <dgm:prSet phldrT="[Text]"/>
      <dgm:spPr/>
      <dgm:t>
        <a:bodyPr/>
        <a:lstStyle/>
        <a:p>
          <a:endParaRPr lang="sr-Latn-CS" dirty="0" smtClean="0"/>
        </a:p>
        <a:p>
          <a:endParaRPr lang="sr-Latn-CS" dirty="0" smtClean="0"/>
        </a:p>
        <a:p>
          <a:r>
            <a:rPr lang="sr-Latn-CS" dirty="0" smtClean="0"/>
            <a:t>Činioci razvoja voljnog ponašanja</a:t>
          </a:r>
          <a:endParaRPr lang="en-US" dirty="0"/>
        </a:p>
      </dgm:t>
    </dgm:pt>
    <dgm:pt modelId="{FAECCD86-A860-454C-BA52-A5C6C7E929F0}" type="parTrans" cxnId="{F8BCCBBC-BAF9-46E9-B68E-51DE58E61C3C}">
      <dgm:prSet/>
      <dgm:spPr/>
      <dgm:t>
        <a:bodyPr/>
        <a:lstStyle/>
        <a:p>
          <a:endParaRPr lang="en-US"/>
        </a:p>
      </dgm:t>
    </dgm:pt>
    <dgm:pt modelId="{0B423471-5496-4A20-AB45-18019FAAA92F}" type="sibTrans" cxnId="{F8BCCBBC-BAF9-46E9-B68E-51DE58E61C3C}">
      <dgm:prSet/>
      <dgm:spPr/>
      <dgm:t>
        <a:bodyPr/>
        <a:lstStyle/>
        <a:p>
          <a:endParaRPr lang="en-US"/>
        </a:p>
      </dgm:t>
    </dgm:pt>
    <dgm:pt modelId="{7627FE73-C711-4AE1-B115-C116F69899EF}">
      <dgm:prSet phldrT="[Text]"/>
      <dgm:spPr/>
      <dgm:t>
        <a:bodyPr/>
        <a:lstStyle/>
        <a:p>
          <a:r>
            <a:rPr lang="sr-Latn-CS" dirty="0" smtClean="0"/>
            <a:t>Karakteristike dečijeg razvoja</a:t>
          </a:r>
        </a:p>
        <a:p>
          <a:r>
            <a:rPr lang="sr-Latn-CS" dirty="0" smtClean="0"/>
            <a:t>„kriza sedme godine“, emocionanost</a:t>
          </a:r>
          <a:endParaRPr lang="en-US" dirty="0"/>
        </a:p>
      </dgm:t>
    </dgm:pt>
    <dgm:pt modelId="{C85FED50-90DE-47F0-AA4A-D25A1ADB3E0D}" type="parTrans" cxnId="{5B4DA73C-7466-4300-B42C-D12CE6663BB4}">
      <dgm:prSet/>
      <dgm:spPr/>
      <dgm:t>
        <a:bodyPr/>
        <a:lstStyle/>
        <a:p>
          <a:endParaRPr lang="en-US"/>
        </a:p>
      </dgm:t>
    </dgm:pt>
    <dgm:pt modelId="{3FB304AC-C670-4502-A5DF-64DF0519FF48}" type="sibTrans" cxnId="{5B4DA73C-7466-4300-B42C-D12CE6663BB4}">
      <dgm:prSet/>
      <dgm:spPr/>
      <dgm:t>
        <a:bodyPr/>
        <a:lstStyle/>
        <a:p>
          <a:endParaRPr lang="en-US"/>
        </a:p>
      </dgm:t>
    </dgm:pt>
    <dgm:pt modelId="{E4208FBF-C895-4948-AC83-C650272AA061}">
      <dgm:prSet phldrT="[Text]"/>
      <dgm:spPr/>
      <dgm:t>
        <a:bodyPr/>
        <a:lstStyle/>
        <a:p>
          <a:r>
            <a:rPr lang="sr-Latn-CS" dirty="0" smtClean="0"/>
            <a:t>Gubitak neposrednosti kao pretpostavka voljnog ponašanja</a:t>
          </a:r>
          <a:endParaRPr lang="en-US" dirty="0"/>
        </a:p>
      </dgm:t>
    </dgm:pt>
    <dgm:pt modelId="{64829F7B-99EF-4656-82F7-9F17DB17CF7A}" type="parTrans" cxnId="{B6A2FB51-FC1A-45BA-97E2-019F2C531C3E}">
      <dgm:prSet/>
      <dgm:spPr/>
      <dgm:t>
        <a:bodyPr/>
        <a:lstStyle/>
        <a:p>
          <a:endParaRPr lang="en-US"/>
        </a:p>
      </dgm:t>
    </dgm:pt>
    <dgm:pt modelId="{BBCA94CF-4AE6-46DA-A7DC-BF2BD209EB2A}" type="sibTrans" cxnId="{B6A2FB51-FC1A-45BA-97E2-019F2C531C3E}">
      <dgm:prSet/>
      <dgm:spPr/>
      <dgm:t>
        <a:bodyPr/>
        <a:lstStyle/>
        <a:p>
          <a:endParaRPr lang="en-US"/>
        </a:p>
      </dgm:t>
    </dgm:pt>
    <dgm:pt modelId="{4FD09803-2D36-4FD6-AC0C-C9A61B05E3E0}">
      <dgm:prSet phldrT="[Text]"/>
      <dgm:spPr/>
      <dgm:t>
        <a:bodyPr/>
        <a:lstStyle/>
        <a:p>
          <a:r>
            <a:rPr lang="sr-Latn-CS" dirty="0" smtClean="0"/>
            <a:t>Voljna kontrola ponašanja i sopstvenog delovanja (dete u ulozi učenika)</a:t>
          </a:r>
          <a:endParaRPr lang="en-US" dirty="0"/>
        </a:p>
      </dgm:t>
    </dgm:pt>
    <dgm:pt modelId="{420E4C1F-CB7D-4284-916E-1EFD60902318}" type="parTrans" cxnId="{FD96FFD3-899C-4759-A7CE-25AE06BD1AD5}">
      <dgm:prSet/>
      <dgm:spPr/>
      <dgm:t>
        <a:bodyPr/>
        <a:lstStyle/>
        <a:p>
          <a:endParaRPr lang="en-US"/>
        </a:p>
      </dgm:t>
    </dgm:pt>
    <dgm:pt modelId="{A4003383-1642-475C-9EEC-24C1CBC92632}" type="sibTrans" cxnId="{FD96FFD3-899C-4759-A7CE-25AE06BD1AD5}">
      <dgm:prSet/>
      <dgm:spPr/>
      <dgm:t>
        <a:bodyPr/>
        <a:lstStyle/>
        <a:p>
          <a:endParaRPr lang="en-US"/>
        </a:p>
      </dgm:t>
    </dgm:pt>
    <dgm:pt modelId="{C13012C6-A6D1-41EA-B039-128E04D145C0}" type="pres">
      <dgm:prSet presAssocID="{7037F6E7-1E2A-424C-8CC4-7F37A8E4A54E}" presName="vert0" presStyleCnt="0">
        <dgm:presLayoutVars>
          <dgm:dir/>
          <dgm:animOne val="branch"/>
          <dgm:animLvl val="lvl"/>
        </dgm:presLayoutVars>
      </dgm:prSet>
      <dgm:spPr/>
    </dgm:pt>
    <dgm:pt modelId="{1A27001E-3C64-42ED-8E70-3CBF4BE75C30}" type="pres">
      <dgm:prSet presAssocID="{12E85E09-B3D8-4C3C-8302-BF4C1259B2AE}" presName="thickLine" presStyleLbl="alignNode1" presStyleIdx="0" presStyleCnt="1"/>
      <dgm:spPr/>
    </dgm:pt>
    <dgm:pt modelId="{17E91328-D986-4B41-BA3B-EF29D06F6C36}" type="pres">
      <dgm:prSet presAssocID="{12E85E09-B3D8-4C3C-8302-BF4C1259B2AE}" presName="horz1" presStyleCnt="0"/>
      <dgm:spPr/>
    </dgm:pt>
    <dgm:pt modelId="{F7E8BDA4-2B04-417E-A6AF-4DD7E89AA44E}" type="pres">
      <dgm:prSet presAssocID="{12E85E09-B3D8-4C3C-8302-BF4C1259B2AE}" presName="tx1" presStyleLbl="revTx" presStyleIdx="0" presStyleCnt="4"/>
      <dgm:spPr/>
      <dgm:t>
        <a:bodyPr/>
        <a:lstStyle/>
        <a:p>
          <a:endParaRPr lang="en-US"/>
        </a:p>
      </dgm:t>
    </dgm:pt>
    <dgm:pt modelId="{C4838FAD-48C1-4144-8410-CDA1A055A0BE}" type="pres">
      <dgm:prSet presAssocID="{12E85E09-B3D8-4C3C-8302-BF4C1259B2AE}" presName="vert1" presStyleCnt="0"/>
      <dgm:spPr/>
    </dgm:pt>
    <dgm:pt modelId="{AC5570C8-5C1B-4E07-83C5-BFDC0D4FF24A}" type="pres">
      <dgm:prSet presAssocID="{7627FE73-C711-4AE1-B115-C116F69899EF}" presName="vertSpace2a" presStyleCnt="0"/>
      <dgm:spPr/>
    </dgm:pt>
    <dgm:pt modelId="{232E378F-CEFE-4D8D-9E44-39DB094D34D8}" type="pres">
      <dgm:prSet presAssocID="{7627FE73-C711-4AE1-B115-C116F69899EF}" presName="horz2" presStyleCnt="0"/>
      <dgm:spPr/>
    </dgm:pt>
    <dgm:pt modelId="{5180116E-7657-4EF4-8D27-146B0E782E17}" type="pres">
      <dgm:prSet presAssocID="{7627FE73-C711-4AE1-B115-C116F69899EF}" presName="horzSpace2" presStyleCnt="0"/>
      <dgm:spPr/>
    </dgm:pt>
    <dgm:pt modelId="{62B41599-2624-4492-879D-3C277CB9C9FD}" type="pres">
      <dgm:prSet presAssocID="{7627FE73-C711-4AE1-B115-C116F69899EF}" presName="tx2" presStyleLbl="revTx" presStyleIdx="1" presStyleCnt="4"/>
      <dgm:spPr/>
      <dgm:t>
        <a:bodyPr/>
        <a:lstStyle/>
        <a:p>
          <a:endParaRPr lang="en-US"/>
        </a:p>
      </dgm:t>
    </dgm:pt>
    <dgm:pt modelId="{B8E4FEBD-56B0-401A-B691-A9A29D7F56E1}" type="pres">
      <dgm:prSet presAssocID="{7627FE73-C711-4AE1-B115-C116F69899EF}" presName="vert2" presStyleCnt="0"/>
      <dgm:spPr/>
    </dgm:pt>
    <dgm:pt modelId="{5CBF8890-307E-4288-A47C-2A384C80EC96}" type="pres">
      <dgm:prSet presAssocID="{7627FE73-C711-4AE1-B115-C116F69899EF}" presName="thinLine2b" presStyleLbl="callout" presStyleIdx="0" presStyleCnt="3"/>
      <dgm:spPr/>
    </dgm:pt>
    <dgm:pt modelId="{D03D1CB4-502A-4701-B83F-7FB1271F2207}" type="pres">
      <dgm:prSet presAssocID="{7627FE73-C711-4AE1-B115-C116F69899EF}" presName="vertSpace2b" presStyleCnt="0"/>
      <dgm:spPr/>
    </dgm:pt>
    <dgm:pt modelId="{059FF8C3-6B5B-4963-AC4C-8723F117D475}" type="pres">
      <dgm:prSet presAssocID="{E4208FBF-C895-4948-AC83-C650272AA061}" presName="horz2" presStyleCnt="0"/>
      <dgm:spPr/>
    </dgm:pt>
    <dgm:pt modelId="{095CBECF-1D51-45E7-80C3-A3606B93E255}" type="pres">
      <dgm:prSet presAssocID="{E4208FBF-C895-4948-AC83-C650272AA061}" presName="horzSpace2" presStyleCnt="0"/>
      <dgm:spPr/>
    </dgm:pt>
    <dgm:pt modelId="{5C137500-9E8A-48CC-A451-2870E48C38B2}" type="pres">
      <dgm:prSet presAssocID="{E4208FBF-C895-4948-AC83-C650272AA061}" presName="tx2" presStyleLbl="revTx" presStyleIdx="2" presStyleCnt="4"/>
      <dgm:spPr/>
    </dgm:pt>
    <dgm:pt modelId="{FF747603-5D2E-4799-8EC9-E047DF97E583}" type="pres">
      <dgm:prSet presAssocID="{E4208FBF-C895-4948-AC83-C650272AA061}" presName="vert2" presStyleCnt="0"/>
      <dgm:spPr/>
    </dgm:pt>
    <dgm:pt modelId="{83B6310F-024B-4DC6-A854-7E1EB54E0BB9}" type="pres">
      <dgm:prSet presAssocID="{E4208FBF-C895-4948-AC83-C650272AA061}" presName="thinLine2b" presStyleLbl="callout" presStyleIdx="1" presStyleCnt="3"/>
      <dgm:spPr/>
    </dgm:pt>
    <dgm:pt modelId="{76005524-3A6F-4989-8C62-A0E55BB1F956}" type="pres">
      <dgm:prSet presAssocID="{E4208FBF-C895-4948-AC83-C650272AA061}" presName="vertSpace2b" presStyleCnt="0"/>
      <dgm:spPr/>
    </dgm:pt>
    <dgm:pt modelId="{ABD76A6F-2FC4-4D08-8359-627991E475AA}" type="pres">
      <dgm:prSet presAssocID="{4FD09803-2D36-4FD6-AC0C-C9A61B05E3E0}" presName="horz2" presStyleCnt="0"/>
      <dgm:spPr/>
    </dgm:pt>
    <dgm:pt modelId="{1E6C370B-D0C4-4379-A14A-72D9F93F41BB}" type="pres">
      <dgm:prSet presAssocID="{4FD09803-2D36-4FD6-AC0C-C9A61B05E3E0}" presName="horzSpace2" presStyleCnt="0"/>
      <dgm:spPr/>
    </dgm:pt>
    <dgm:pt modelId="{12820A95-3E01-4CDB-A7AD-DCBC13E6C09F}" type="pres">
      <dgm:prSet presAssocID="{4FD09803-2D36-4FD6-AC0C-C9A61B05E3E0}" presName="tx2" presStyleLbl="revTx" presStyleIdx="3" presStyleCnt="4"/>
      <dgm:spPr/>
    </dgm:pt>
    <dgm:pt modelId="{A466DD1A-877C-4513-845C-02CD179F624C}" type="pres">
      <dgm:prSet presAssocID="{4FD09803-2D36-4FD6-AC0C-C9A61B05E3E0}" presName="vert2" presStyleCnt="0"/>
      <dgm:spPr/>
    </dgm:pt>
    <dgm:pt modelId="{D901DCFE-BB13-4911-93C1-3B32A608742E}" type="pres">
      <dgm:prSet presAssocID="{4FD09803-2D36-4FD6-AC0C-C9A61B05E3E0}" presName="thinLine2b" presStyleLbl="callout" presStyleIdx="2" presStyleCnt="3"/>
      <dgm:spPr/>
    </dgm:pt>
    <dgm:pt modelId="{7A4C4BC7-CDA7-44BD-BFEE-60A89A164A17}" type="pres">
      <dgm:prSet presAssocID="{4FD09803-2D36-4FD6-AC0C-C9A61B05E3E0}" presName="vertSpace2b" presStyleCnt="0"/>
      <dgm:spPr/>
    </dgm:pt>
  </dgm:ptLst>
  <dgm:cxnLst>
    <dgm:cxn modelId="{CB29D6AE-779F-4AF7-83DD-EF07B6F84F71}" type="presOf" srcId="{7627FE73-C711-4AE1-B115-C116F69899EF}" destId="{62B41599-2624-4492-879D-3C277CB9C9FD}" srcOrd="0" destOrd="0" presId="urn:microsoft.com/office/officeart/2008/layout/LinedList"/>
    <dgm:cxn modelId="{DBD18822-9E60-4999-9425-5CC834689D51}" type="presOf" srcId="{7037F6E7-1E2A-424C-8CC4-7F37A8E4A54E}" destId="{C13012C6-A6D1-41EA-B039-128E04D145C0}" srcOrd="0" destOrd="0" presId="urn:microsoft.com/office/officeart/2008/layout/LinedList"/>
    <dgm:cxn modelId="{F8BCCBBC-BAF9-46E9-B68E-51DE58E61C3C}" srcId="{7037F6E7-1E2A-424C-8CC4-7F37A8E4A54E}" destId="{12E85E09-B3D8-4C3C-8302-BF4C1259B2AE}" srcOrd="0" destOrd="0" parTransId="{FAECCD86-A860-454C-BA52-A5C6C7E929F0}" sibTransId="{0B423471-5496-4A20-AB45-18019FAAA92F}"/>
    <dgm:cxn modelId="{F229B886-6ECA-4D85-BFB1-91032CF1DDC3}" type="presOf" srcId="{4FD09803-2D36-4FD6-AC0C-C9A61B05E3E0}" destId="{12820A95-3E01-4CDB-A7AD-DCBC13E6C09F}" srcOrd="0" destOrd="0" presId="urn:microsoft.com/office/officeart/2008/layout/LinedList"/>
    <dgm:cxn modelId="{B6A2FB51-FC1A-45BA-97E2-019F2C531C3E}" srcId="{12E85E09-B3D8-4C3C-8302-BF4C1259B2AE}" destId="{E4208FBF-C895-4948-AC83-C650272AA061}" srcOrd="1" destOrd="0" parTransId="{64829F7B-99EF-4656-82F7-9F17DB17CF7A}" sibTransId="{BBCA94CF-4AE6-46DA-A7DC-BF2BD209EB2A}"/>
    <dgm:cxn modelId="{FEB33446-8F1D-45DD-A4BD-BCADD4B78736}" type="presOf" srcId="{E4208FBF-C895-4948-AC83-C650272AA061}" destId="{5C137500-9E8A-48CC-A451-2870E48C38B2}" srcOrd="0" destOrd="0" presId="urn:microsoft.com/office/officeart/2008/layout/LinedList"/>
    <dgm:cxn modelId="{ACA24C87-67E4-497B-B2A2-04C03858A2FC}" type="presOf" srcId="{12E85E09-B3D8-4C3C-8302-BF4C1259B2AE}" destId="{F7E8BDA4-2B04-417E-A6AF-4DD7E89AA44E}" srcOrd="0" destOrd="0" presId="urn:microsoft.com/office/officeart/2008/layout/LinedList"/>
    <dgm:cxn modelId="{5B4DA73C-7466-4300-B42C-D12CE6663BB4}" srcId="{12E85E09-B3D8-4C3C-8302-BF4C1259B2AE}" destId="{7627FE73-C711-4AE1-B115-C116F69899EF}" srcOrd="0" destOrd="0" parTransId="{C85FED50-90DE-47F0-AA4A-D25A1ADB3E0D}" sibTransId="{3FB304AC-C670-4502-A5DF-64DF0519FF48}"/>
    <dgm:cxn modelId="{FD96FFD3-899C-4759-A7CE-25AE06BD1AD5}" srcId="{12E85E09-B3D8-4C3C-8302-BF4C1259B2AE}" destId="{4FD09803-2D36-4FD6-AC0C-C9A61B05E3E0}" srcOrd="2" destOrd="0" parTransId="{420E4C1F-CB7D-4284-916E-1EFD60902318}" sibTransId="{A4003383-1642-475C-9EEC-24C1CBC92632}"/>
    <dgm:cxn modelId="{38852001-83AF-4A0C-B707-1AD406CE4500}" type="presParOf" srcId="{C13012C6-A6D1-41EA-B039-128E04D145C0}" destId="{1A27001E-3C64-42ED-8E70-3CBF4BE75C30}" srcOrd="0" destOrd="0" presId="urn:microsoft.com/office/officeart/2008/layout/LinedList"/>
    <dgm:cxn modelId="{E3663BBC-7BBE-4D08-ABE0-32B6BC6BD6D0}" type="presParOf" srcId="{C13012C6-A6D1-41EA-B039-128E04D145C0}" destId="{17E91328-D986-4B41-BA3B-EF29D06F6C36}" srcOrd="1" destOrd="0" presId="urn:microsoft.com/office/officeart/2008/layout/LinedList"/>
    <dgm:cxn modelId="{0BDA09CA-EBD5-4D29-9C75-DE5197898231}" type="presParOf" srcId="{17E91328-D986-4B41-BA3B-EF29D06F6C36}" destId="{F7E8BDA4-2B04-417E-A6AF-4DD7E89AA44E}" srcOrd="0" destOrd="0" presId="urn:microsoft.com/office/officeart/2008/layout/LinedList"/>
    <dgm:cxn modelId="{99E3DC45-B16B-468E-9C80-6F4BE3EF1FB2}" type="presParOf" srcId="{17E91328-D986-4B41-BA3B-EF29D06F6C36}" destId="{C4838FAD-48C1-4144-8410-CDA1A055A0BE}" srcOrd="1" destOrd="0" presId="urn:microsoft.com/office/officeart/2008/layout/LinedList"/>
    <dgm:cxn modelId="{FF71BA29-AFEC-4B41-AD75-4A8DD54F8451}" type="presParOf" srcId="{C4838FAD-48C1-4144-8410-CDA1A055A0BE}" destId="{AC5570C8-5C1B-4E07-83C5-BFDC0D4FF24A}" srcOrd="0" destOrd="0" presId="urn:microsoft.com/office/officeart/2008/layout/LinedList"/>
    <dgm:cxn modelId="{DF2E3A14-C3CA-4538-AC20-4D6AAD9A9A94}" type="presParOf" srcId="{C4838FAD-48C1-4144-8410-CDA1A055A0BE}" destId="{232E378F-CEFE-4D8D-9E44-39DB094D34D8}" srcOrd="1" destOrd="0" presId="urn:microsoft.com/office/officeart/2008/layout/LinedList"/>
    <dgm:cxn modelId="{88774D5E-F266-4BA9-967E-97A60A0E1556}" type="presParOf" srcId="{232E378F-CEFE-4D8D-9E44-39DB094D34D8}" destId="{5180116E-7657-4EF4-8D27-146B0E782E17}" srcOrd="0" destOrd="0" presId="urn:microsoft.com/office/officeart/2008/layout/LinedList"/>
    <dgm:cxn modelId="{7656772D-E67C-4043-833D-52D622629AA2}" type="presParOf" srcId="{232E378F-CEFE-4D8D-9E44-39DB094D34D8}" destId="{62B41599-2624-4492-879D-3C277CB9C9FD}" srcOrd="1" destOrd="0" presId="urn:microsoft.com/office/officeart/2008/layout/LinedList"/>
    <dgm:cxn modelId="{78C671E0-D528-49E4-B66C-C0E819D31D8B}" type="presParOf" srcId="{232E378F-CEFE-4D8D-9E44-39DB094D34D8}" destId="{B8E4FEBD-56B0-401A-B691-A9A29D7F56E1}" srcOrd="2" destOrd="0" presId="urn:microsoft.com/office/officeart/2008/layout/LinedList"/>
    <dgm:cxn modelId="{A4722751-99B4-45ED-A1A5-92D8F3497594}" type="presParOf" srcId="{C4838FAD-48C1-4144-8410-CDA1A055A0BE}" destId="{5CBF8890-307E-4288-A47C-2A384C80EC96}" srcOrd="2" destOrd="0" presId="urn:microsoft.com/office/officeart/2008/layout/LinedList"/>
    <dgm:cxn modelId="{AC3B78E7-E70B-4D11-94FD-0EC2FA07A226}" type="presParOf" srcId="{C4838FAD-48C1-4144-8410-CDA1A055A0BE}" destId="{D03D1CB4-502A-4701-B83F-7FB1271F2207}" srcOrd="3" destOrd="0" presId="urn:microsoft.com/office/officeart/2008/layout/LinedList"/>
    <dgm:cxn modelId="{EDE8019C-5501-41C3-A1FA-9C248ACBD8D4}" type="presParOf" srcId="{C4838FAD-48C1-4144-8410-CDA1A055A0BE}" destId="{059FF8C3-6B5B-4963-AC4C-8723F117D475}" srcOrd="4" destOrd="0" presId="urn:microsoft.com/office/officeart/2008/layout/LinedList"/>
    <dgm:cxn modelId="{289F0B07-26F4-4CBB-BB6E-EBCE712DE4BE}" type="presParOf" srcId="{059FF8C3-6B5B-4963-AC4C-8723F117D475}" destId="{095CBECF-1D51-45E7-80C3-A3606B93E255}" srcOrd="0" destOrd="0" presId="urn:microsoft.com/office/officeart/2008/layout/LinedList"/>
    <dgm:cxn modelId="{06FF50C1-2D4F-4266-A7B7-08C2EE9A0C66}" type="presParOf" srcId="{059FF8C3-6B5B-4963-AC4C-8723F117D475}" destId="{5C137500-9E8A-48CC-A451-2870E48C38B2}" srcOrd="1" destOrd="0" presId="urn:microsoft.com/office/officeart/2008/layout/LinedList"/>
    <dgm:cxn modelId="{20BF41EA-2197-4C81-A9B8-5F52E730A720}" type="presParOf" srcId="{059FF8C3-6B5B-4963-AC4C-8723F117D475}" destId="{FF747603-5D2E-4799-8EC9-E047DF97E583}" srcOrd="2" destOrd="0" presId="urn:microsoft.com/office/officeart/2008/layout/LinedList"/>
    <dgm:cxn modelId="{F60BFCA4-03E8-46C8-AAEA-1959DDC76B52}" type="presParOf" srcId="{C4838FAD-48C1-4144-8410-CDA1A055A0BE}" destId="{83B6310F-024B-4DC6-A854-7E1EB54E0BB9}" srcOrd="5" destOrd="0" presId="urn:microsoft.com/office/officeart/2008/layout/LinedList"/>
    <dgm:cxn modelId="{EEE3E4EB-206B-4AA1-B82D-D44BD17E536F}" type="presParOf" srcId="{C4838FAD-48C1-4144-8410-CDA1A055A0BE}" destId="{76005524-3A6F-4989-8C62-A0E55BB1F956}" srcOrd="6" destOrd="0" presId="urn:microsoft.com/office/officeart/2008/layout/LinedList"/>
    <dgm:cxn modelId="{55B5E1ED-04D4-4289-AC60-C8779DA18D19}" type="presParOf" srcId="{C4838FAD-48C1-4144-8410-CDA1A055A0BE}" destId="{ABD76A6F-2FC4-4D08-8359-627991E475AA}" srcOrd="7" destOrd="0" presId="urn:microsoft.com/office/officeart/2008/layout/LinedList"/>
    <dgm:cxn modelId="{626B944D-4474-4B30-A728-53CF13CDD6AB}" type="presParOf" srcId="{ABD76A6F-2FC4-4D08-8359-627991E475AA}" destId="{1E6C370B-D0C4-4379-A14A-72D9F93F41BB}" srcOrd="0" destOrd="0" presId="urn:microsoft.com/office/officeart/2008/layout/LinedList"/>
    <dgm:cxn modelId="{B9E8BFBE-93A3-4859-9BB8-FD2B47ABECD7}" type="presParOf" srcId="{ABD76A6F-2FC4-4D08-8359-627991E475AA}" destId="{12820A95-3E01-4CDB-A7AD-DCBC13E6C09F}" srcOrd="1" destOrd="0" presId="urn:microsoft.com/office/officeart/2008/layout/LinedList"/>
    <dgm:cxn modelId="{04D7BC92-B011-44D4-85C5-69B2D1F73135}" type="presParOf" srcId="{ABD76A6F-2FC4-4D08-8359-627991E475AA}" destId="{A466DD1A-877C-4513-845C-02CD179F624C}" srcOrd="2" destOrd="0" presId="urn:microsoft.com/office/officeart/2008/layout/LinedList"/>
    <dgm:cxn modelId="{404A3C7F-55FE-49E1-8F90-CEDDDD5A2DB7}" type="presParOf" srcId="{C4838FAD-48C1-4144-8410-CDA1A055A0BE}" destId="{D901DCFE-BB13-4911-93C1-3B32A608742E}" srcOrd="8" destOrd="0" presId="urn:microsoft.com/office/officeart/2008/layout/LinedList"/>
    <dgm:cxn modelId="{20D46D2F-FC38-441C-B482-C10BEDFFF901}" type="presParOf" srcId="{C4838FAD-48C1-4144-8410-CDA1A055A0BE}" destId="{7A4C4BC7-CDA7-44BD-BFEE-60A89A164A1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F5CE54-04C6-4EAF-B988-BFEF2173FC48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4C2F62-F807-42B6-B9BF-283F00E20924}">
      <dgm:prSet phldrT="[Text]"/>
      <dgm:spPr/>
      <dgm:t>
        <a:bodyPr/>
        <a:lstStyle/>
        <a:p>
          <a:r>
            <a:rPr lang="sr-Latn-CS" dirty="0" smtClean="0"/>
            <a:t>Nevezanost za neposrednu situaciju</a:t>
          </a:r>
          <a:endParaRPr lang="en-US" dirty="0"/>
        </a:p>
      </dgm:t>
    </dgm:pt>
    <dgm:pt modelId="{F1B156AD-527E-4AD6-974D-52F70AFA1168}" type="parTrans" cxnId="{C713210B-150E-4479-BF0E-8C81A9B6F06A}">
      <dgm:prSet/>
      <dgm:spPr/>
      <dgm:t>
        <a:bodyPr/>
        <a:lstStyle/>
        <a:p>
          <a:endParaRPr lang="en-US"/>
        </a:p>
      </dgm:t>
    </dgm:pt>
    <dgm:pt modelId="{357144B9-4B9E-4ED1-9B09-9DA1587A19FD}" type="sibTrans" cxnId="{C713210B-150E-4479-BF0E-8C81A9B6F06A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FD49BC4-D259-4611-BD8B-7C7A506AB2CA}">
      <dgm:prSet phldrT="[Text]"/>
      <dgm:spPr/>
      <dgm:t>
        <a:bodyPr/>
        <a:lstStyle/>
        <a:p>
          <a:r>
            <a:rPr lang="sr-Latn-CS" dirty="0" smtClean="0"/>
            <a:t>Autonomno moralno rasuđivanje</a:t>
          </a:r>
          <a:endParaRPr lang="en-US" dirty="0"/>
        </a:p>
      </dgm:t>
    </dgm:pt>
    <dgm:pt modelId="{1832E5D7-9F2E-40A5-B3B7-A3F9647D19B2}" type="parTrans" cxnId="{639AA0F6-3A51-4A0A-B09E-07FF88B48F61}">
      <dgm:prSet/>
      <dgm:spPr/>
      <dgm:t>
        <a:bodyPr/>
        <a:lstStyle/>
        <a:p>
          <a:endParaRPr lang="en-US"/>
        </a:p>
      </dgm:t>
    </dgm:pt>
    <dgm:pt modelId="{285CB290-C998-44E6-9F9B-434A44497596}" type="sibTrans" cxnId="{639AA0F6-3A51-4A0A-B09E-07FF88B48F61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B7A643D-6C46-4E10-B0D6-3FD1732517A7}">
      <dgm:prSet phldrT="[Text]"/>
      <dgm:spPr/>
      <dgm:t>
        <a:bodyPr/>
        <a:lstStyle/>
        <a:p>
          <a:r>
            <a:rPr lang="sr-Latn-CS" dirty="0" smtClean="0"/>
            <a:t>Samostalnost i istrajnost</a:t>
          </a:r>
          <a:endParaRPr lang="en-US" dirty="0"/>
        </a:p>
      </dgm:t>
    </dgm:pt>
    <dgm:pt modelId="{E11CEBE0-B2EB-4501-8138-87DC90BDA948}" type="parTrans" cxnId="{77C4D4B5-CE7D-4F15-B53C-297265255003}">
      <dgm:prSet/>
      <dgm:spPr/>
      <dgm:t>
        <a:bodyPr/>
        <a:lstStyle/>
        <a:p>
          <a:endParaRPr lang="en-US"/>
        </a:p>
      </dgm:t>
    </dgm:pt>
    <dgm:pt modelId="{EE6074E9-0841-442F-9F85-7CB840875425}" type="sibTrans" cxnId="{77C4D4B5-CE7D-4F15-B53C-297265255003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28532CC-A30A-4042-BD0B-125C100DA763}" type="pres">
      <dgm:prSet presAssocID="{14F5CE54-04C6-4EAF-B988-BFEF2173FC48}" presName="Name0" presStyleCnt="0">
        <dgm:presLayoutVars>
          <dgm:chMax val="7"/>
          <dgm:chPref val="7"/>
          <dgm:dir/>
        </dgm:presLayoutVars>
      </dgm:prSet>
      <dgm:spPr/>
    </dgm:pt>
    <dgm:pt modelId="{5196FA54-26F6-4244-BAD1-5C864C6B50B9}" type="pres">
      <dgm:prSet presAssocID="{14F5CE54-04C6-4EAF-B988-BFEF2173FC48}" presName="dot1" presStyleLbl="alignNode1" presStyleIdx="0" presStyleCnt="12"/>
      <dgm:spPr/>
    </dgm:pt>
    <dgm:pt modelId="{0C09E8C5-696D-49AC-9F25-AD22A71E9C3D}" type="pres">
      <dgm:prSet presAssocID="{14F5CE54-04C6-4EAF-B988-BFEF2173FC48}" presName="dot2" presStyleLbl="alignNode1" presStyleIdx="1" presStyleCnt="12"/>
      <dgm:spPr/>
    </dgm:pt>
    <dgm:pt modelId="{3D73AB0C-0D07-4EFC-981A-6877389DC1B4}" type="pres">
      <dgm:prSet presAssocID="{14F5CE54-04C6-4EAF-B988-BFEF2173FC48}" presName="dot3" presStyleLbl="alignNode1" presStyleIdx="2" presStyleCnt="12"/>
      <dgm:spPr/>
    </dgm:pt>
    <dgm:pt modelId="{76BF0066-2AC8-45FC-A71F-39B2926B2EE6}" type="pres">
      <dgm:prSet presAssocID="{14F5CE54-04C6-4EAF-B988-BFEF2173FC48}" presName="dot4" presStyleLbl="alignNode1" presStyleIdx="3" presStyleCnt="12"/>
      <dgm:spPr/>
    </dgm:pt>
    <dgm:pt modelId="{CCF9CC3C-8516-41B6-AB57-C34E9E68B0F7}" type="pres">
      <dgm:prSet presAssocID="{14F5CE54-04C6-4EAF-B988-BFEF2173FC48}" presName="dot5" presStyleLbl="alignNode1" presStyleIdx="4" presStyleCnt="12"/>
      <dgm:spPr/>
    </dgm:pt>
    <dgm:pt modelId="{09F6E073-B871-42E4-AB3B-AF46A947F35C}" type="pres">
      <dgm:prSet presAssocID="{14F5CE54-04C6-4EAF-B988-BFEF2173FC48}" presName="dotArrow1" presStyleLbl="alignNode1" presStyleIdx="5" presStyleCnt="12"/>
      <dgm:spPr/>
    </dgm:pt>
    <dgm:pt modelId="{2EC4EC61-1C46-4971-91C8-5ADD9A8F434E}" type="pres">
      <dgm:prSet presAssocID="{14F5CE54-04C6-4EAF-B988-BFEF2173FC48}" presName="dotArrow2" presStyleLbl="alignNode1" presStyleIdx="6" presStyleCnt="12"/>
      <dgm:spPr/>
    </dgm:pt>
    <dgm:pt modelId="{82498AB9-6D7D-4276-8BC8-692F0C7B5C28}" type="pres">
      <dgm:prSet presAssocID="{14F5CE54-04C6-4EAF-B988-BFEF2173FC48}" presName="dotArrow3" presStyleLbl="alignNode1" presStyleIdx="7" presStyleCnt="12"/>
      <dgm:spPr/>
    </dgm:pt>
    <dgm:pt modelId="{E5807A49-5ECB-4B71-8952-D1D322CEDBE3}" type="pres">
      <dgm:prSet presAssocID="{14F5CE54-04C6-4EAF-B988-BFEF2173FC48}" presName="dotArrow4" presStyleLbl="alignNode1" presStyleIdx="8" presStyleCnt="12"/>
      <dgm:spPr/>
    </dgm:pt>
    <dgm:pt modelId="{C1F208C9-3B89-4333-B366-007DC8F3E189}" type="pres">
      <dgm:prSet presAssocID="{14F5CE54-04C6-4EAF-B988-BFEF2173FC48}" presName="dotArrow5" presStyleLbl="alignNode1" presStyleIdx="9" presStyleCnt="12"/>
      <dgm:spPr/>
    </dgm:pt>
    <dgm:pt modelId="{93B6E551-904B-40A9-B8D4-E839464656A2}" type="pres">
      <dgm:prSet presAssocID="{14F5CE54-04C6-4EAF-B988-BFEF2173FC48}" presName="dotArrow6" presStyleLbl="alignNode1" presStyleIdx="10" presStyleCnt="12"/>
      <dgm:spPr/>
    </dgm:pt>
    <dgm:pt modelId="{536F317F-F8A7-4625-BEA9-8B1E79B17701}" type="pres">
      <dgm:prSet presAssocID="{14F5CE54-04C6-4EAF-B988-BFEF2173FC48}" presName="dotArrow7" presStyleLbl="alignNode1" presStyleIdx="11" presStyleCnt="12"/>
      <dgm:spPr/>
    </dgm:pt>
    <dgm:pt modelId="{5F065947-8BDC-469F-8C3D-17B53DE34BAC}" type="pres">
      <dgm:prSet presAssocID="{414C2F62-F807-42B6-B9BF-283F00E20924}" presName="parTx1" presStyleLbl="node1" presStyleIdx="0" presStyleCnt="3"/>
      <dgm:spPr/>
      <dgm:t>
        <a:bodyPr/>
        <a:lstStyle/>
        <a:p>
          <a:endParaRPr lang="en-US"/>
        </a:p>
      </dgm:t>
    </dgm:pt>
    <dgm:pt modelId="{3FFE6342-CF51-4B76-91A9-67B5260FBA24}" type="pres">
      <dgm:prSet presAssocID="{357144B9-4B9E-4ED1-9B09-9DA1587A19FD}" presName="picture1" presStyleCnt="0"/>
      <dgm:spPr/>
    </dgm:pt>
    <dgm:pt modelId="{B6B406C6-67C0-43C1-94F2-E1A016C1BB68}" type="pres">
      <dgm:prSet presAssocID="{357144B9-4B9E-4ED1-9B09-9DA1587A19FD}" presName="imageRepeatNode" presStyleLbl="fgImgPlace1" presStyleIdx="0" presStyleCnt="3"/>
      <dgm:spPr/>
    </dgm:pt>
    <dgm:pt modelId="{37796245-A93A-4238-B030-D6346E54662C}" type="pres">
      <dgm:prSet presAssocID="{AFD49BC4-D259-4611-BD8B-7C7A506AB2CA}" presName="parTx2" presStyleLbl="node1" presStyleIdx="1" presStyleCnt="3"/>
      <dgm:spPr/>
    </dgm:pt>
    <dgm:pt modelId="{101BAB41-E6B9-4816-9211-3A08774B4386}" type="pres">
      <dgm:prSet presAssocID="{285CB290-C998-44E6-9F9B-434A44497596}" presName="picture2" presStyleCnt="0"/>
      <dgm:spPr/>
    </dgm:pt>
    <dgm:pt modelId="{E445120B-163F-45B2-A8B7-00F82BD0B1E7}" type="pres">
      <dgm:prSet presAssocID="{285CB290-C998-44E6-9F9B-434A44497596}" presName="imageRepeatNode" presStyleLbl="fgImgPlace1" presStyleIdx="1" presStyleCnt="3" custLinFactNeighborX="-7039" custLinFactNeighborY="-1993"/>
      <dgm:spPr/>
    </dgm:pt>
    <dgm:pt modelId="{4835E68D-33FC-4FE6-838E-1EF6E8C1751F}" type="pres">
      <dgm:prSet presAssocID="{1B7A643D-6C46-4E10-B0D6-3FD1732517A7}" presName="parTx3" presStyleLbl="node1" presStyleIdx="2" presStyleCnt="3"/>
      <dgm:spPr/>
    </dgm:pt>
    <dgm:pt modelId="{67418E1B-8C90-426E-9ECF-B32B979009D3}" type="pres">
      <dgm:prSet presAssocID="{EE6074E9-0841-442F-9F85-7CB840875425}" presName="picture3" presStyleCnt="0"/>
      <dgm:spPr/>
    </dgm:pt>
    <dgm:pt modelId="{63AAE11D-22FD-48D3-9BFB-406CB28E8B9B}" type="pres">
      <dgm:prSet presAssocID="{EE6074E9-0841-442F-9F85-7CB840875425}" presName="imageRepeatNode" presStyleLbl="fgImgPlace1" presStyleIdx="2" presStyleCnt="3"/>
      <dgm:spPr/>
    </dgm:pt>
  </dgm:ptLst>
  <dgm:cxnLst>
    <dgm:cxn modelId="{DC7D2E17-42B4-44C1-8B96-582EFA54C3C1}" type="presOf" srcId="{285CB290-C998-44E6-9F9B-434A44497596}" destId="{E445120B-163F-45B2-A8B7-00F82BD0B1E7}" srcOrd="0" destOrd="0" presId="urn:microsoft.com/office/officeart/2008/layout/AscendingPictureAccentProcess"/>
    <dgm:cxn modelId="{65B70EB6-CF04-4734-A78C-946F718DA746}" type="presOf" srcId="{AFD49BC4-D259-4611-BD8B-7C7A506AB2CA}" destId="{37796245-A93A-4238-B030-D6346E54662C}" srcOrd="0" destOrd="0" presId="urn:microsoft.com/office/officeart/2008/layout/AscendingPictureAccentProcess"/>
    <dgm:cxn modelId="{8530D0C3-A968-4C0A-B8D0-87C0C7282F20}" type="presOf" srcId="{EE6074E9-0841-442F-9F85-7CB840875425}" destId="{63AAE11D-22FD-48D3-9BFB-406CB28E8B9B}" srcOrd="0" destOrd="0" presId="urn:microsoft.com/office/officeart/2008/layout/AscendingPictureAccentProcess"/>
    <dgm:cxn modelId="{5CCCF513-6C36-4A88-AFF5-D497D6B38F10}" type="presOf" srcId="{1B7A643D-6C46-4E10-B0D6-3FD1732517A7}" destId="{4835E68D-33FC-4FE6-838E-1EF6E8C1751F}" srcOrd="0" destOrd="0" presId="urn:microsoft.com/office/officeart/2008/layout/AscendingPictureAccentProcess"/>
    <dgm:cxn modelId="{77C4D4B5-CE7D-4F15-B53C-297265255003}" srcId="{14F5CE54-04C6-4EAF-B988-BFEF2173FC48}" destId="{1B7A643D-6C46-4E10-B0D6-3FD1732517A7}" srcOrd="2" destOrd="0" parTransId="{E11CEBE0-B2EB-4501-8138-87DC90BDA948}" sibTransId="{EE6074E9-0841-442F-9F85-7CB840875425}"/>
    <dgm:cxn modelId="{DCFC61A7-51DE-454C-84B7-48B775AF5541}" type="presOf" srcId="{14F5CE54-04C6-4EAF-B988-BFEF2173FC48}" destId="{728532CC-A30A-4042-BD0B-125C100DA763}" srcOrd="0" destOrd="0" presId="urn:microsoft.com/office/officeart/2008/layout/AscendingPictureAccentProcess"/>
    <dgm:cxn modelId="{C713210B-150E-4479-BF0E-8C81A9B6F06A}" srcId="{14F5CE54-04C6-4EAF-B988-BFEF2173FC48}" destId="{414C2F62-F807-42B6-B9BF-283F00E20924}" srcOrd="0" destOrd="0" parTransId="{F1B156AD-527E-4AD6-974D-52F70AFA1168}" sibTransId="{357144B9-4B9E-4ED1-9B09-9DA1587A19FD}"/>
    <dgm:cxn modelId="{C9CDFB75-7E44-47E4-B8AD-4586760D1BE8}" type="presOf" srcId="{357144B9-4B9E-4ED1-9B09-9DA1587A19FD}" destId="{B6B406C6-67C0-43C1-94F2-E1A016C1BB68}" srcOrd="0" destOrd="0" presId="urn:microsoft.com/office/officeart/2008/layout/AscendingPictureAccentProcess"/>
    <dgm:cxn modelId="{E5A8C5E4-8B7C-4FA1-ACC5-D3D9C4426C65}" type="presOf" srcId="{414C2F62-F807-42B6-B9BF-283F00E20924}" destId="{5F065947-8BDC-469F-8C3D-17B53DE34BAC}" srcOrd="0" destOrd="0" presId="urn:microsoft.com/office/officeart/2008/layout/AscendingPictureAccentProcess"/>
    <dgm:cxn modelId="{639AA0F6-3A51-4A0A-B09E-07FF88B48F61}" srcId="{14F5CE54-04C6-4EAF-B988-BFEF2173FC48}" destId="{AFD49BC4-D259-4611-BD8B-7C7A506AB2CA}" srcOrd="1" destOrd="0" parTransId="{1832E5D7-9F2E-40A5-B3B7-A3F9647D19B2}" sibTransId="{285CB290-C998-44E6-9F9B-434A44497596}"/>
    <dgm:cxn modelId="{3BA0AD3A-2F28-4686-A736-3FD8E24DE5BB}" type="presParOf" srcId="{728532CC-A30A-4042-BD0B-125C100DA763}" destId="{5196FA54-26F6-4244-BAD1-5C864C6B50B9}" srcOrd="0" destOrd="0" presId="urn:microsoft.com/office/officeart/2008/layout/AscendingPictureAccentProcess"/>
    <dgm:cxn modelId="{464B8BEE-B466-4E4C-9B92-75672970FE2C}" type="presParOf" srcId="{728532CC-A30A-4042-BD0B-125C100DA763}" destId="{0C09E8C5-696D-49AC-9F25-AD22A71E9C3D}" srcOrd="1" destOrd="0" presId="urn:microsoft.com/office/officeart/2008/layout/AscendingPictureAccentProcess"/>
    <dgm:cxn modelId="{81841725-4564-4F74-99B4-4A6DE0A7AC53}" type="presParOf" srcId="{728532CC-A30A-4042-BD0B-125C100DA763}" destId="{3D73AB0C-0D07-4EFC-981A-6877389DC1B4}" srcOrd="2" destOrd="0" presId="urn:microsoft.com/office/officeart/2008/layout/AscendingPictureAccentProcess"/>
    <dgm:cxn modelId="{0F639900-3C46-46DB-9C74-67867CB43BB8}" type="presParOf" srcId="{728532CC-A30A-4042-BD0B-125C100DA763}" destId="{76BF0066-2AC8-45FC-A71F-39B2926B2EE6}" srcOrd="3" destOrd="0" presId="urn:microsoft.com/office/officeart/2008/layout/AscendingPictureAccentProcess"/>
    <dgm:cxn modelId="{28C0DD37-1037-424B-8589-34B234EFD158}" type="presParOf" srcId="{728532CC-A30A-4042-BD0B-125C100DA763}" destId="{CCF9CC3C-8516-41B6-AB57-C34E9E68B0F7}" srcOrd="4" destOrd="0" presId="urn:microsoft.com/office/officeart/2008/layout/AscendingPictureAccentProcess"/>
    <dgm:cxn modelId="{19746BF0-95AF-40E7-BF6C-657DC6AD7EB7}" type="presParOf" srcId="{728532CC-A30A-4042-BD0B-125C100DA763}" destId="{09F6E073-B871-42E4-AB3B-AF46A947F35C}" srcOrd="5" destOrd="0" presId="urn:microsoft.com/office/officeart/2008/layout/AscendingPictureAccentProcess"/>
    <dgm:cxn modelId="{AA22A832-36B8-4900-8E44-CF4A13CE7EB1}" type="presParOf" srcId="{728532CC-A30A-4042-BD0B-125C100DA763}" destId="{2EC4EC61-1C46-4971-91C8-5ADD9A8F434E}" srcOrd="6" destOrd="0" presId="urn:microsoft.com/office/officeart/2008/layout/AscendingPictureAccentProcess"/>
    <dgm:cxn modelId="{8E44AE3C-2B1D-40DA-ABB6-5A801534E0A7}" type="presParOf" srcId="{728532CC-A30A-4042-BD0B-125C100DA763}" destId="{82498AB9-6D7D-4276-8BC8-692F0C7B5C28}" srcOrd="7" destOrd="0" presId="urn:microsoft.com/office/officeart/2008/layout/AscendingPictureAccentProcess"/>
    <dgm:cxn modelId="{A8AB972C-A632-4922-B995-1127A64E3E88}" type="presParOf" srcId="{728532CC-A30A-4042-BD0B-125C100DA763}" destId="{E5807A49-5ECB-4B71-8952-D1D322CEDBE3}" srcOrd="8" destOrd="0" presId="urn:microsoft.com/office/officeart/2008/layout/AscendingPictureAccentProcess"/>
    <dgm:cxn modelId="{951D0B41-530E-42C3-8682-BBA30D199BCB}" type="presParOf" srcId="{728532CC-A30A-4042-BD0B-125C100DA763}" destId="{C1F208C9-3B89-4333-B366-007DC8F3E189}" srcOrd="9" destOrd="0" presId="urn:microsoft.com/office/officeart/2008/layout/AscendingPictureAccentProcess"/>
    <dgm:cxn modelId="{D23A7B39-A069-4B55-8E86-08E2B1D7C679}" type="presParOf" srcId="{728532CC-A30A-4042-BD0B-125C100DA763}" destId="{93B6E551-904B-40A9-B8D4-E839464656A2}" srcOrd="10" destOrd="0" presId="urn:microsoft.com/office/officeart/2008/layout/AscendingPictureAccentProcess"/>
    <dgm:cxn modelId="{0A2AE566-6572-4219-A56E-AB49C75EE681}" type="presParOf" srcId="{728532CC-A30A-4042-BD0B-125C100DA763}" destId="{536F317F-F8A7-4625-BEA9-8B1E79B17701}" srcOrd="11" destOrd="0" presId="urn:microsoft.com/office/officeart/2008/layout/AscendingPictureAccentProcess"/>
    <dgm:cxn modelId="{1C9F9D65-F8EF-49A7-A5C6-2E28A143B279}" type="presParOf" srcId="{728532CC-A30A-4042-BD0B-125C100DA763}" destId="{5F065947-8BDC-469F-8C3D-17B53DE34BAC}" srcOrd="12" destOrd="0" presId="urn:microsoft.com/office/officeart/2008/layout/AscendingPictureAccentProcess"/>
    <dgm:cxn modelId="{6FDCD764-C95A-4328-A3E7-9FEA6D1E6191}" type="presParOf" srcId="{728532CC-A30A-4042-BD0B-125C100DA763}" destId="{3FFE6342-CF51-4B76-91A9-67B5260FBA24}" srcOrd="13" destOrd="0" presId="urn:microsoft.com/office/officeart/2008/layout/AscendingPictureAccentProcess"/>
    <dgm:cxn modelId="{F5480866-7646-4488-8FBC-CF0625812F4D}" type="presParOf" srcId="{3FFE6342-CF51-4B76-91A9-67B5260FBA24}" destId="{B6B406C6-67C0-43C1-94F2-E1A016C1BB68}" srcOrd="0" destOrd="0" presId="urn:microsoft.com/office/officeart/2008/layout/AscendingPictureAccentProcess"/>
    <dgm:cxn modelId="{C829EC5B-17DD-4B1E-A7CF-FBC834A31229}" type="presParOf" srcId="{728532CC-A30A-4042-BD0B-125C100DA763}" destId="{37796245-A93A-4238-B030-D6346E54662C}" srcOrd="14" destOrd="0" presId="urn:microsoft.com/office/officeart/2008/layout/AscendingPictureAccentProcess"/>
    <dgm:cxn modelId="{E1877855-A199-43D2-B91C-9132D961BB30}" type="presParOf" srcId="{728532CC-A30A-4042-BD0B-125C100DA763}" destId="{101BAB41-E6B9-4816-9211-3A08774B4386}" srcOrd="15" destOrd="0" presId="urn:microsoft.com/office/officeart/2008/layout/AscendingPictureAccentProcess"/>
    <dgm:cxn modelId="{D892A2AB-DB7C-43A4-AF98-3594073DB596}" type="presParOf" srcId="{101BAB41-E6B9-4816-9211-3A08774B4386}" destId="{E445120B-163F-45B2-A8B7-00F82BD0B1E7}" srcOrd="0" destOrd="0" presId="urn:microsoft.com/office/officeart/2008/layout/AscendingPictureAccentProcess"/>
    <dgm:cxn modelId="{E6714DDF-AEC4-492B-AB8A-9D83E3953FA5}" type="presParOf" srcId="{728532CC-A30A-4042-BD0B-125C100DA763}" destId="{4835E68D-33FC-4FE6-838E-1EF6E8C1751F}" srcOrd="16" destOrd="0" presId="urn:microsoft.com/office/officeart/2008/layout/AscendingPictureAccentProcess"/>
    <dgm:cxn modelId="{546A7193-578D-4DFA-AC84-940570725B74}" type="presParOf" srcId="{728532CC-A30A-4042-BD0B-125C100DA763}" destId="{67418E1B-8C90-426E-9ECF-B32B979009D3}" srcOrd="17" destOrd="0" presId="urn:microsoft.com/office/officeart/2008/layout/AscendingPictureAccentProcess"/>
    <dgm:cxn modelId="{F9C2C447-71AD-4C01-B661-E580CC3404C6}" type="presParOf" srcId="{67418E1B-8C90-426E-9ECF-B32B979009D3}" destId="{63AAE11D-22FD-48D3-9BFB-406CB28E8B9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180D7A-C0EB-4356-9837-71DD6E78AA96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18AD02-09B9-4072-9B0A-55397A9C2F2D}">
      <dgm:prSet phldrT="[Text]"/>
      <dgm:spPr/>
      <dgm:t>
        <a:bodyPr/>
        <a:lstStyle/>
        <a:p>
          <a:r>
            <a:rPr lang="sr-Latn-CS" dirty="0" smtClean="0"/>
            <a:t>Razumevanje pofesionalne uloge učitelja, sposobnost učenika za planiranje </a:t>
          </a:r>
          <a:endParaRPr lang="en-US" dirty="0"/>
        </a:p>
      </dgm:t>
    </dgm:pt>
    <dgm:pt modelId="{4CB4AB71-F981-468B-9694-D6A4FAB4EC30}" type="parTrans" cxnId="{E1CA3943-505E-44BB-A414-8243A8DF9377}">
      <dgm:prSet/>
      <dgm:spPr/>
      <dgm:t>
        <a:bodyPr/>
        <a:lstStyle/>
        <a:p>
          <a:endParaRPr lang="en-US"/>
        </a:p>
      </dgm:t>
    </dgm:pt>
    <dgm:pt modelId="{7DB3BAA1-263A-4F05-A552-38CD7CFC44BE}" type="sibTrans" cxnId="{E1CA3943-505E-44BB-A414-8243A8DF9377}">
      <dgm:prSet/>
      <dgm:spPr/>
      <dgm:t>
        <a:bodyPr/>
        <a:lstStyle/>
        <a:p>
          <a:endParaRPr lang="en-US"/>
        </a:p>
      </dgm:t>
    </dgm:pt>
    <dgm:pt modelId="{86816AF6-64BE-46EB-AB38-F8CC4BE5EA84}">
      <dgm:prSet phldrT="[Text]"/>
      <dgm:spPr/>
      <dgm:t>
        <a:bodyPr/>
        <a:lstStyle/>
        <a:p>
          <a:r>
            <a:rPr lang="sr-Latn-CS" dirty="0" smtClean="0"/>
            <a:t>Kontrola sopstvenih reakcija i poštovanje pravila</a:t>
          </a:r>
          <a:endParaRPr lang="en-US" dirty="0"/>
        </a:p>
      </dgm:t>
    </dgm:pt>
    <dgm:pt modelId="{DE048BDD-8C01-4F83-BB60-A324FB48DC16}" type="parTrans" cxnId="{D1B27F8A-3480-41D5-91CA-1DFDDB3E8114}">
      <dgm:prSet/>
      <dgm:spPr/>
      <dgm:t>
        <a:bodyPr/>
        <a:lstStyle/>
        <a:p>
          <a:endParaRPr lang="en-US"/>
        </a:p>
      </dgm:t>
    </dgm:pt>
    <dgm:pt modelId="{0AF006C5-3465-4870-B1E0-5325624DE193}" type="sibTrans" cxnId="{D1B27F8A-3480-41D5-91CA-1DFDDB3E8114}">
      <dgm:prSet/>
      <dgm:spPr/>
      <dgm:t>
        <a:bodyPr/>
        <a:lstStyle/>
        <a:p>
          <a:endParaRPr lang="en-US"/>
        </a:p>
      </dgm:t>
    </dgm:pt>
    <dgm:pt modelId="{0A9A7D48-810F-411B-8925-1B201466B3BA}">
      <dgm:prSet phldrT="[Text]"/>
      <dgm:spPr/>
      <dgm:t>
        <a:bodyPr/>
        <a:lstStyle/>
        <a:p>
          <a:r>
            <a:rPr lang="sr-Latn-CS" dirty="0" smtClean="0"/>
            <a:t>Samoorganizacija, samokontrola (sposobnost koncentracije), samodisciplina</a:t>
          </a:r>
          <a:endParaRPr lang="en-US" dirty="0"/>
        </a:p>
      </dgm:t>
    </dgm:pt>
    <dgm:pt modelId="{D9A90C52-870D-4D5B-BF54-307A3C246AB5}" type="parTrans" cxnId="{7FF7C4A6-ED34-4BD3-AE28-174D4DA083FE}">
      <dgm:prSet/>
      <dgm:spPr/>
      <dgm:t>
        <a:bodyPr/>
        <a:lstStyle/>
        <a:p>
          <a:endParaRPr lang="en-US"/>
        </a:p>
      </dgm:t>
    </dgm:pt>
    <dgm:pt modelId="{6B96E862-28A6-4EB7-B0D7-11524F2A8623}" type="sibTrans" cxnId="{7FF7C4A6-ED34-4BD3-AE28-174D4DA083FE}">
      <dgm:prSet/>
      <dgm:spPr/>
      <dgm:t>
        <a:bodyPr/>
        <a:lstStyle/>
        <a:p>
          <a:endParaRPr lang="en-US"/>
        </a:p>
      </dgm:t>
    </dgm:pt>
    <dgm:pt modelId="{11AB6EEB-EC3D-4234-91F1-96AE12A0C54C}" type="pres">
      <dgm:prSet presAssocID="{D4180D7A-C0EB-4356-9837-71DD6E78AA9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E50E6CA-4BBA-4C48-BF5E-94F0AD3DA85B}" type="pres">
      <dgm:prSet presAssocID="{2D18AD02-09B9-4072-9B0A-55397A9C2F2D}" presName="Accent1" presStyleCnt="0"/>
      <dgm:spPr/>
    </dgm:pt>
    <dgm:pt modelId="{E1E45322-8CE0-4795-8292-7960D6780E21}" type="pres">
      <dgm:prSet presAssocID="{2D18AD02-09B9-4072-9B0A-55397A9C2F2D}" presName="Accent" presStyleLbl="node1" presStyleIdx="0" presStyleCnt="3" custScaleX="312043"/>
      <dgm:spPr/>
    </dgm:pt>
    <dgm:pt modelId="{F9C836A8-3216-4FFB-9D92-9F88F8FB0635}" type="pres">
      <dgm:prSet presAssocID="{2D18AD02-09B9-4072-9B0A-55397A9C2F2D}" presName="Parent1" presStyleLbl="revTx" presStyleIdx="0" presStyleCnt="3" custScaleX="3811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C0234-8D84-49F0-9CCE-DE7489EF3453}" type="pres">
      <dgm:prSet presAssocID="{86816AF6-64BE-46EB-AB38-F8CC4BE5EA84}" presName="Accent2" presStyleCnt="0"/>
      <dgm:spPr/>
    </dgm:pt>
    <dgm:pt modelId="{7A664DB7-A0E5-4ADF-A7A8-AA60D125190C}" type="pres">
      <dgm:prSet presAssocID="{86816AF6-64BE-46EB-AB38-F8CC4BE5EA84}" presName="Accent" presStyleLbl="node1" presStyleIdx="1" presStyleCnt="3" custScaleX="258600"/>
      <dgm:spPr/>
    </dgm:pt>
    <dgm:pt modelId="{5D7EF221-7C02-48C0-A243-8743697D2826}" type="pres">
      <dgm:prSet presAssocID="{86816AF6-64BE-46EB-AB38-F8CC4BE5EA84}" presName="Parent2" presStyleLbl="revTx" presStyleIdx="1" presStyleCnt="3" custScaleX="419540">
        <dgm:presLayoutVars>
          <dgm:chMax val="1"/>
          <dgm:chPref val="1"/>
          <dgm:bulletEnabled val="1"/>
        </dgm:presLayoutVars>
      </dgm:prSet>
      <dgm:spPr/>
    </dgm:pt>
    <dgm:pt modelId="{B2F7E6DA-665F-40F7-AD17-B6F10353082C}" type="pres">
      <dgm:prSet presAssocID="{0A9A7D48-810F-411B-8925-1B201466B3BA}" presName="Accent3" presStyleCnt="0"/>
      <dgm:spPr/>
    </dgm:pt>
    <dgm:pt modelId="{798A6C50-0056-4717-BA5F-21497BE7FF9C}" type="pres">
      <dgm:prSet presAssocID="{0A9A7D48-810F-411B-8925-1B201466B3BA}" presName="Accent" presStyleLbl="node1" presStyleIdx="2" presStyleCnt="3" custScaleX="302524"/>
      <dgm:spPr/>
    </dgm:pt>
    <dgm:pt modelId="{B0519EC7-134F-481E-8E7A-ED2A0BF21277}" type="pres">
      <dgm:prSet presAssocID="{0A9A7D48-810F-411B-8925-1B201466B3BA}" presName="Parent3" presStyleLbl="revTx" presStyleIdx="2" presStyleCnt="3" custScaleX="363847">
        <dgm:presLayoutVars>
          <dgm:chMax val="1"/>
          <dgm:chPref val="1"/>
          <dgm:bulletEnabled val="1"/>
        </dgm:presLayoutVars>
      </dgm:prSet>
      <dgm:spPr/>
    </dgm:pt>
  </dgm:ptLst>
  <dgm:cxnLst>
    <dgm:cxn modelId="{7F92078A-C03E-4F7C-B921-9D385B9E5875}" type="presOf" srcId="{0A9A7D48-810F-411B-8925-1B201466B3BA}" destId="{B0519EC7-134F-481E-8E7A-ED2A0BF21277}" srcOrd="0" destOrd="0" presId="urn:microsoft.com/office/officeart/2009/layout/CircleArrowProcess"/>
    <dgm:cxn modelId="{3FDF1003-A584-4A84-9E9A-E53F86E347B8}" type="presOf" srcId="{2D18AD02-09B9-4072-9B0A-55397A9C2F2D}" destId="{F9C836A8-3216-4FFB-9D92-9F88F8FB0635}" srcOrd="0" destOrd="0" presId="urn:microsoft.com/office/officeart/2009/layout/CircleArrowProcess"/>
    <dgm:cxn modelId="{D1B27F8A-3480-41D5-91CA-1DFDDB3E8114}" srcId="{D4180D7A-C0EB-4356-9837-71DD6E78AA96}" destId="{86816AF6-64BE-46EB-AB38-F8CC4BE5EA84}" srcOrd="1" destOrd="0" parTransId="{DE048BDD-8C01-4F83-BB60-A324FB48DC16}" sibTransId="{0AF006C5-3465-4870-B1E0-5325624DE193}"/>
    <dgm:cxn modelId="{1105F5FB-863A-4484-B3D7-45E0E0C890E3}" type="presOf" srcId="{86816AF6-64BE-46EB-AB38-F8CC4BE5EA84}" destId="{5D7EF221-7C02-48C0-A243-8743697D2826}" srcOrd="0" destOrd="0" presId="urn:microsoft.com/office/officeart/2009/layout/CircleArrowProcess"/>
    <dgm:cxn modelId="{7FF7C4A6-ED34-4BD3-AE28-174D4DA083FE}" srcId="{D4180D7A-C0EB-4356-9837-71DD6E78AA96}" destId="{0A9A7D48-810F-411B-8925-1B201466B3BA}" srcOrd="2" destOrd="0" parTransId="{D9A90C52-870D-4D5B-BF54-307A3C246AB5}" sibTransId="{6B96E862-28A6-4EB7-B0D7-11524F2A8623}"/>
    <dgm:cxn modelId="{E1CA3943-505E-44BB-A414-8243A8DF9377}" srcId="{D4180D7A-C0EB-4356-9837-71DD6E78AA96}" destId="{2D18AD02-09B9-4072-9B0A-55397A9C2F2D}" srcOrd="0" destOrd="0" parTransId="{4CB4AB71-F981-468B-9694-D6A4FAB4EC30}" sibTransId="{7DB3BAA1-263A-4F05-A552-38CD7CFC44BE}"/>
    <dgm:cxn modelId="{5E432804-0143-4CDE-955A-6860E1AFB621}" type="presOf" srcId="{D4180D7A-C0EB-4356-9837-71DD6E78AA96}" destId="{11AB6EEB-EC3D-4234-91F1-96AE12A0C54C}" srcOrd="0" destOrd="0" presId="urn:microsoft.com/office/officeart/2009/layout/CircleArrowProcess"/>
    <dgm:cxn modelId="{93498914-A073-4F05-B8C1-5BB00B5A791C}" type="presParOf" srcId="{11AB6EEB-EC3D-4234-91F1-96AE12A0C54C}" destId="{EE50E6CA-4BBA-4C48-BF5E-94F0AD3DA85B}" srcOrd="0" destOrd="0" presId="urn:microsoft.com/office/officeart/2009/layout/CircleArrowProcess"/>
    <dgm:cxn modelId="{7A51E3FD-8BF5-44E4-8C60-6190EC1C6C80}" type="presParOf" srcId="{EE50E6CA-4BBA-4C48-BF5E-94F0AD3DA85B}" destId="{E1E45322-8CE0-4795-8292-7960D6780E21}" srcOrd="0" destOrd="0" presId="urn:microsoft.com/office/officeart/2009/layout/CircleArrowProcess"/>
    <dgm:cxn modelId="{0A41F422-725F-49F0-87FA-E3A1974AA9C5}" type="presParOf" srcId="{11AB6EEB-EC3D-4234-91F1-96AE12A0C54C}" destId="{F9C836A8-3216-4FFB-9D92-9F88F8FB0635}" srcOrd="1" destOrd="0" presId="urn:microsoft.com/office/officeart/2009/layout/CircleArrowProcess"/>
    <dgm:cxn modelId="{B488E048-148D-44B3-B3CE-D346A51BF301}" type="presParOf" srcId="{11AB6EEB-EC3D-4234-91F1-96AE12A0C54C}" destId="{746C0234-8D84-49F0-9CCE-DE7489EF3453}" srcOrd="2" destOrd="0" presId="urn:microsoft.com/office/officeart/2009/layout/CircleArrowProcess"/>
    <dgm:cxn modelId="{462817C5-077C-43C2-BF32-E510D442BB10}" type="presParOf" srcId="{746C0234-8D84-49F0-9CCE-DE7489EF3453}" destId="{7A664DB7-A0E5-4ADF-A7A8-AA60D125190C}" srcOrd="0" destOrd="0" presId="urn:microsoft.com/office/officeart/2009/layout/CircleArrowProcess"/>
    <dgm:cxn modelId="{4A266243-46A5-4709-A5C3-70D0D78BF14E}" type="presParOf" srcId="{11AB6EEB-EC3D-4234-91F1-96AE12A0C54C}" destId="{5D7EF221-7C02-48C0-A243-8743697D2826}" srcOrd="3" destOrd="0" presId="urn:microsoft.com/office/officeart/2009/layout/CircleArrowProcess"/>
    <dgm:cxn modelId="{39AB5701-22A7-4364-B8D3-3EB66CC74E11}" type="presParOf" srcId="{11AB6EEB-EC3D-4234-91F1-96AE12A0C54C}" destId="{B2F7E6DA-665F-40F7-AD17-B6F10353082C}" srcOrd="4" destOrd="0" presId="urn:microsoft.com/office/officeart/2009/layout/CircleArrowProcess"/>
    <dgm:cxn modelId="{CFE139AD-0766-4C60-BE41-215D3D9ED5FE}" type="presParOf" srcId="{B2F7E6DA-665F-40F7-AD17-B6F10353082C}" destId="{798A6C50-0056-4717-BA5F-21497BE7FF9C}" srcOrd="0" destOrd="0" presId="urn:microsoft.com/office/officeart/2009/layout/CircleArrowProcess"/>
    <dgm:cxn modelId="{2B242C80-F3BA-4DC6-A536-F2F85274678D}" type="presParOf" srcId="{11AB6EEB-EC3D-4234-91F1-96AE12A0C54C}" destId="{B0519EC7-134F-481E-8E7A-ED2A0BF2127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7001E-3C64-42ED-8E70-3CBF4BE75C30}">
      <dsp:nvSpPr>
        <dsp:cNvPr id="0" name=""/>
        <dsp:cNvSpPr/>
      </dsp:nvSpPr>
      <dsp:spPr>
        <a:xfrm>
          <a:off x="0" y="0"/>
          <a:ext cx="76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8BDA4-2B04-417E-A6AF-4DD7E89AA44E}">
      <dsp:nvSpPr>
        <dsp:cNvPr id="0" name=""/>
        <dsp:cNvSpPr/>
      </dsp:nvSpPr>
      <dsp:spPr>
        <a:xfrm>
          <a:off x="0" y="0"/>
          <a:ext cx="1524000" cy="480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CS" sz="25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CS" sz="25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500" kern="1200" dirty="0" smtClean="0"/>
            <a:t>Činioci razvoja voljnog ponašanja</a:t>
          </a:r>
          <a:endParaRPr lang="en-US" sz="2500" kern="1200" dirty="0"/>
        </a:p>
      </dsp:txBody>
      <dsp:txXfrm>
        <a:off x="0" y="0"/>
        <a:ext cx="1524000" cy="4800600"/>
      </dsp:txXfrm>
    </dsp:sp>
    <dsp:sp modelId="{62B41599-2624-4492-879D-3C277CB9C9FD}">
      <dsp:nvSpPr>
        <dsp:cNvPr id="0" name=""/>
        <dsp:cNvSpPr/>
      </dsp:nvSpPr>
      <dsp:spPr>
        <a:xfrm>
          <a:off x="1638299" y="75009"/>
          <a:ext cx="5981700" cy="1500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3000" kern="1200" dirty="0" smtClean="0"/>
            <a:t>Karakteristike dečijeg razvoja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3000" kern="1200" dirty="0" smtClean="0"/>
            <a:t>„kriza sedme godine“, emocionanost</a:t>
          </a:r>
          <a:endParaRPr lang="en-US" sz="3000" kern="1200" dirty="0"/>
        </a:p>
      </dsp:txBody>
      <dsp:txXfrm>
        <a:off x="1638299" y="75009"/>
        <a:ext cx="5981700" cy="1500187"/>
      </dsp:txXfrm>
    </dsp:sp>
    <dsp:sp modelId="{5CBF8890-307E-4288-A47C-2A384C80EC96}">
      <dsp:nvSpPr>
        <dsp:cNvPr id="0" name=""/>
        <dsp:cNvSpPr/>
      </dsp:nvSpPr>
      <dsp:spPr>
        <a:xfrm>
          <a:off x="1523999" y="1575196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37500-9E8A-48CC-A451-2870E48C38B2}">
      <dsp:nvSpPr>
        <dsp:cNvPr id="0" name=""/>
        <dsp:cNvSpPr/>
      </dsp:nvSpPr>
      <dsp:spPr>
        <a:xfrm>
          <a:off x="1638299" y="1650206"/>
          <a:ext cx="5981700" cy="1500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3000" kern="1200" dirty="0" smtClean="0"/>
            <a:t>Gubitak neposrednosti kao pretpostavka voljnog ponašanja</a:t>
          </a:r>
          <a:endParaRPr lang="en-US" sz="3000" kern="1200" dirty="0"/>
        </a:p>
      </dsp:txBody>
      <dsp:txXfrm>
        <a:off x="1638299" y="1650206"/>
        <a:ext cx="5981700" cy="1500187"/>
      </dsp:txXfrm>
    </dsp:sp>
    <dsp:sp modelId="{83B6310F-024B-4DC6-A854-7E1EB54E0BB9}">
      <dsp:nvSpPr>
        <dsp:cNvPr id="0" name=""/>
        <dsp:cNvSpPr/>
      </dsp:nvSpPr>
      <dsp:spPr>
        <a:xfrm>
          <a:off x="1523999" y="3150393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20A95-3E01-4CDB-A7AD-DCBC13E6C09F}">
      <dsp:nvSpPr>
        <dsp:cNvPr id="0" name=""/>
        <dsp:cNvSpPr/>
      </dsp:nvSpPr>
      <dsp:spPr>
        <a:xfrm>
          <a:off x="1638299" y="3225403"/>
          <a:ext cx="5981700" cy="1500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3000" kern="1200" dirty="0" smtClean="0"/>
            <a:t>Voljna kontrola ponašanja i sopstvenog delovanja (dete u ulozi učenika)</a:t>
          </a:r>
          <a:endParaRPr lang="en-US" sz="3000" kern="1200" dirty="0"/>
        </a:p>
      </dsp:txBody>
      <dsp:txXfrm>
        <a:off x="1638299" y="3225403"/>
        <a:ext cx="5981700" cy="1500187"/>
      </dsp:txXfrm>
    </dsp:sp>
    <dsp:sp modelId="{D901DCFE-BB13-4911-93C1-3B32A608742E}">
      <dsp:nvSpPr>
        <dsp:cNvPr id="0" name=""/>
        <dsp:cNvSpPr/>
      </dsp:nvSpPr>
      <dsp:spPr>
        <a:xfrm>
          <a:off x="1523999" y="472559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6FA54-26F6-4244-BAD1-5C864C6B50B9}">
      <dsp:nvSpPr>
        <dsp:cNvPr id="0" name=""/>
        <dsp:cNvSpPr/>
      </dsp:nvSpPr>
      <dsp:spPr>
        <a:xfrm>
          <a:off x="3154198" y="4222886"/>
          <a:ext cx="154402" cy="154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9E8C5-696D-49AC-9F25-AD22A71E9C3D}">
      <dsp:nvSpPr>
        <dsp:cNvPr id="0" name=""/>
        <dsp:cNvSpPr/>
      </dsp:nvSpPr>
      <dsp:spPr>
        <a:xfrm>
          <a:off x="2863149" y="4362994"/>
          <a:ext cx="154402" cy="154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3AB0C-0D07-4EFC-981A-6877389DC1B4}">
      <dsp:nvSpPr>
        <dsp:cNvPr id="0" name=""/>
        <dsp:cNvSpPr/>
      </dsp:nvSpPr>
      <dsp:spPr>
        <a:xfrm>
          <a:off x="2558204" y="4473663"/>
          <a:ext cx="154402" cy="154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F0066-2AC8-45FC-A71F-39B2926B2EE6}">
      <dsp:nvSpPr>
        <dsp:cNvPr id="0" name=""/>
        <dsp:cNvSpPr/>
      </dsp:nvSpPr>
      <dsp:spPr>
        <a:xfrm>
          <a:off x="4551541" y="2601010"/>
          <a:ext cx="154402" cy="154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9CC3C-8516-41B6-AB57-C34E9E68B0F7}">
      <dsp:nvSpPr>
        <dsp:cNvPr id="0" name=""/>
        <dsp:cNvSpPr/>
      </dsp:nvSpPr>
      <dsp:spPr>
        <a:xfrm>
          <a:off x="4434195" y="2886133"/>
          <a:ext cx="154402" cy="154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6E073-B871-42E4-AB3B-AF46A947F35C}">
      <dsp:nvSpPr>
        <dsp:cNvPr id="0" name=""/>
        <dsp:cNvSpPr/>
      </dsp:nvSpPr>
      <dsp:spPr>
        <a:xfrm>
          <a:off x="4350818" y="454683"/>
          <a:ext cx="154402" cy="154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4EC61-1C46-4971-91C8-5ADD9A8F434E}">
      <dsp:nvSpPr>
        <dsp:cNvPr id="0" name=""/>
        <dsp:cNvSpPr/>
      </dsp:nvSpPr>
      <dsp:spPr>
        <a:xfrm>
          <a:off x="4565437" y="318391"/>
          <a:ext cx="154402" cy="154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98AB9-6D7D-4276-8BC8-692F0C7B5C28}">
      <dsp:nvSpPr>
        <dsp:cNvPr id="0" name=""/>
        <dsp:cNvSpPr/>
      </dsp:nvSpPr>
      <dsp:spPr>
        <a:xfrm>
          <a:off x="4780057" y="182098"/>
          <a:ext cx="154402" cy="154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07A49-5ECB-4B71-8952-D1D322CEDBE3}">
      <dsp:nvSpPr>
        <dsp:cNvPr id="0" name=""/>
        <dsp:cNvSpPr/>
      </dsp:nvSpPr>
      <dsp:spPr>
        <a:xfrm>
          <a:off x="4994676" y="318391"/>
          <a:ext cx="154402" cy="154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208C9-3B89-4333-B366-007DC8F3E189}">
      <dsp:nvSpPr>
        <dsp:cNvPr id="0" name=""/>
        <dsp:cNvSpPr/>
      </dsp:nvSpPr>
      <dsp:spPr>
        <a:xfrm>
          <a:off x="5209296" y="454683"/>
          <a:ext cx="154402" cy="154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6E551-904B-40A9-B8D4-E839464656A2}">
      <dsp:nvSpPr>
        <dsp:cNvPr id="0" name=""/>
        <dsp:cNvSpPr/>
      </dsp:nvSpPr>
      <dsp:spPr>
        <a:xfrm>
          <a:off x="4780057" y="469402"/>
          <a:ext cx="154402" cy="154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F317F-F8A7-4625-BEA9-8B1E79B17701}">
      <dsp:nvSpPr>
        <dsp:cNvPr id="0" name=""/>
        <dsp:cNvSpPr/>
      </dsp:nvSpPr>
      <dsp:spPr>
        <a:xfrm>
          <a:off x="4780057" y="757251"/>
          <a:ext cx="154402" cy="154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65947-8BDC-469F-8C3D-17B53DE34BAC}">
      <dsp:nvSpPr>
        <dsp:cNvPr id="0" name=""/>
        <dsp:cNvSpPr/>
      </dsp:nvSpPr>
      <dsp:spPr>
        <a:xfrm>
          <a:off x="1805492" y="4802187"/>
          <a:ext cx="3330463" cy="892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94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200" kern="1200" dirty="0" smtClean="0"/>
            <a:t>Nevezanost za neposrednu situaciju</a:t>
          </a:r>
          <a:endParaRPr lang="en-US" sz="2200" kern="1200" dirty="0"/>
        </a:p>
      </dsp:txBody>
      <dsp:txXfrm>
        <a:off x="1849084" y="4845779"/>
        <a:ext cx="3243279" cy="805801"/>
      </dsp:txXfrm>
    </dsp:sp>
    <dsp:sp modelId="{B6B406C6-67C0-43C1-94F2-E1A016C1BB68}">
      <dsp:nvSpPr>
        <dsp:cNvPr id="0" name=""/>
        <dsp:cNvSpPr/>
      </dsp:nvSpPr>
      <dsp:spPr>
        <a:xfrm>
          <a:off x="882164" y="3926647"/>
          <a:ext cx="1544025" cy="15439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96245-A93A-4238-B030-D6346E54662C}">
      <dsp:nvSpPr>
        <dsp:cNvPr id="0" name=""/>
        <dsp:cNvSpPr/>
      </dsp:nvSpPr>
      <dsp:spPr>
        <a:xfrm>
          <a:off x="3947827" y="3642614"/>
          <a:ext cx="3330463" cy="892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94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200" kern="1200" dirty="0" smtClean="0"/>
            <a:t>Autonomno moralno rasuđivanje</a:t>
          </a:r>
          <a:endParaRPr lang="en-US" sz="2200" kern="1200" dirty="0"/>
        </a:p>
      </dsp:txBody>
      <dsp:txXfrm>
        <a:off x="3991419" y="3686206"/>
        <a:ext cx="3243279" cy="805801"/>
      </dsp:txXfrm>
    </dsp:sp>
    <dsp:sp modelId="{E445120B-163F-45B2-A8B7-00F82BD0B1E7}">
      <dsp:nvSpPr>
        <dsp:cNvPr id="0" name=""/>
        <dsp:cNvSpPr/>
      </dsp:nvSpPr>
      <dsp:spPr>
        <a:xfrm>
          <a:off x="2915816" y="2736304"/>
          <a:ext cx="1544025" cy="15439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5E68D-33FC-4FE6-838E-1EF6E8C1751F}">
      <dsp:nvSpPr>
        <dsp:cNvPr id="0" name=""/>
        <dsp:cNvSpPr/>
      </dsp:nvSpPr>
      <dsp:spPr>
        <a:xfrm>
          <a:off x="4931371" y="1883901"/>
          <a:ext cx="3330463" cy="892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94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2200" kern="1200" dirty="0" smtClean="0"/>
            <a:t>Samostalnost i istrajnost</a:t>
          </a:r>
          <a:endParaRPr lang="en-US" sz="2200" kern="1200" dirty="0"/>
        </a:p>
      </dsp:txBody>
      <dsp:txXfrm>
        <a:off x="4974963" y="1927493"/>
        <a:ext cx="3243279" cy="805801"/>
      </dsp:txXfrm>
    </dsp:sp>
    <dsp:sp modelId="{63AAE11D-22FD-48D3-9BFB-406CB28E8B9B}">
      <dsp:nvSpPr>
        <dsp:cNvPr id="0" name=""/>
        <dsp:cNvSpPr/>
      </dsp:nvSpPr>
      <dsp:spPr>
        <a:xfrm>
          <a:off x="4008044" y="1008361"/>
          <a:ext cx="1544025" cy="154391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45322-8CE0-4795-8292-7960D6780E21}">
      <dsp:nvSpPr>
        <dsp:cNvPr id="0" name=""/>
        <dsp:cNvSpPr/>
      </dsp:nvSpPr>
      <dsp:spPr>
        <a:xfrm>
          <a:off x="694906" y="0"/>
          <a:ext cx="6862950" cy="219969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836A8-3216-4FFB-9D92-9F88F8FB0635}">
      <dsp:nvSpPr>
        <dsp:cNvPr id="0" name=""/>
        <dsp:cNvSpPr/>
      </dsp:nvSpPr>
      <dsp:spPr>
        <a:xfrm>
          <a:off x="1795068" y="794156"/>
          <a:ext cx="4657669" cy="61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700" kern="1200" dirty="0" smtClean="0"/>
            <a:t>Razumevanje pofesionalne uloge učitelja, sposobnost učenika za planiranje </a:t>
          </a:r>
          <a:endParaRPr lang="en-US" sz="1700" kern="1200" dirty="0"/>
        </a:p>
      </dsp:txBody>
      <dsp:txXfrm>
        <a:off x="1795068" y="794156"/>
        <a:ext cx="4657669" cy="610924"/>
      </dsp:txXfrm>
    </dsp:sp>
    <dsp:sp modelId="{7A664DB7-A0E5-4ADF-A7A8-AA60D125190C}">
      <dsp:nvSpPr>
        <dsp:cNvPr id="0" name=""/>
        <dsp:cNvSpPr/>
      </dsp:nvSpPr>
      <dsp:spPr>
        <a:xfrm>
          <a:off x="671743" y="1263888"/>
          <a:ext cx="5687546" cy="219969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EF221-7C02-48C0-A243-8743697D2826}">
      <dsp:nvSpPr>
        <dsp:cNvPr id="0" name=""/>
        <dsp:cNvSpPr/>
      </dsp:nvSpPr>
      <dsp:spPr>
        <a:xfrm>
          <a:off x="951828" y="2065355"/>
          <a:ext cx="5127375" cy="61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700" kern="1200" dirty="0" smtClean="0"/>
            <a:t>Kontrola sopstvenih reakcija i poštovanje pravila</a:t>
          </a:r>
          <a:endParaRPr lang="en-US" sz="1700" kern="1200" dirty="0"/>
        </a:p>
      </dsp:txBody>
      <dsp:txXfrm>
        <a:off x="951828" y="2065355"/>
        <a:ext cx="5127375" cy="610924"/>
      </dsp:txXfrm>
    </dsp:sp>
    <dsp:sp modelId="{798A6C50-0056-4717-BA5F-21497BE7FF9C}">
      <dsp:nvSpPr>
        <dsp:cNvPr id="0" name=""/>
        <dsp:cNvSpPr/>
      </dsp:nvSpPr>
      <dsp:spPr>
        <a:xfrm>
          <a:off x="1269799" y="2679022"/>
          <a:ext cx="5716467" cy="189034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19EC7-134F-481E-8E7A-ED2A0BF21277}">
      <dsp:nvSpPr>
        <dsp:cNvPr id="0" name=""/>
        <dsp:cNvSpPr/>
      </dsp:nvSpPr>
      <dsp:spPr>
        <a:xfrm>
          <a:off x="1903430" y="3338382"/>
          <a:ext cx="4446728" cy="61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600" kern="1200" dirty="0" smtClean="0"/>
            <a:t>Samoorganizacija, samokontrola (sposobnost koncentracije), samodisciplina</a:t>
          </a:r>
          <a:endParaRPr lang="en-US" sz="1600" kern="1200" dirty="0"/>
        </a:p>
      </dsp:txBody>
      <dsp:txXfrm>
        <a:off x="1903430" y="3338382"/>
        <a:ext cx="4446728" cy="610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5E2E-EF23-4363-B68C-38585240E20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BAA3-10AF-4C5B-A58C-BB041491C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5E2E-EF23-4363-B68C-38585240E20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BAA3-10AF-4C5B-A58C-BB041491C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5E2E-EF23-4363-B68C-38585240E20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BAA3-10AF-4C5B-A58C-BB041491C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C91-7682-48E1-B5B2-8457DEDDFF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C0A9-997B-49B7-988A-70792B05E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44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C91-7682-48E1-B5B2-8457DEDDFF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C0A9-997B-49B7-988A-70792B05E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83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C91-7682-48E1-B5B2-8457DEDDFF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C0A9-997B-49B7-988A-70792B05E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39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C91-7682-48E1-B5B2-8457DEDDFF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C0A9-997B-49B7-988A-70792B05E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87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C91-7682-48E1-B5B2-8457DEDDFF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C0A9-997B-49B7-988A-70792B05E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8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C91-7682-48E1-B5B2-8457DEDDFF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C0A9-997B-49B7-988A-70792B05E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96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C91-7682-48E1-B5B2-8457DEDDFF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C0A9-997B-49B7-988A-70792B05E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1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C91-7682-48E1-B5B2-8457DEDDFF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C0A9-997B-49B7-988A-70792B05E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5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5E2E-EF23-4363-B68C-38585240E20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BAA3-10AF-4C5B-A58C-BB041491C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C91-7682-48E1-B5B2-8457DEDDFF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C0A9-997B-49B7-988A-70792B05E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8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C91-7682-48E1-B5B2-8457DEDDFF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C0A9-997B-49B7-988A-70792B05E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93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3C91-7682-48E1-B5B2-8457DEDDFF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C0A9-997B-49B7-988A-70792B05E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4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5E2E-EF23-4363-B68C-38585240E20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BAA3-10AF-4C5B-A58C-BB041491C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5E2E-EF23-4363-B68C-38585240E20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BAA3-10AF-4C5B-A58C-BB041491C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5E2E-EF23-4363-B68C-38585240E20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BAA3-10AF-4C5B-A58C-BB041491C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5E2E-EF23-4363-B68C-38585240E20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BAA3-10AF-4C5B-A58C-BB041491C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5E2E-EF23-4363-B68C-38585240E20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BAA3-10AF-4C5B-A58C-BB041491C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5E2E-EF23-4363-B68C-38585240E20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BAA3-10AF-4C5B-A58C-BB041491C5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5E2E-EF23-4363-B68C-38585240E20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0BAA3-10AF-4C5B-A58C-BB041491C5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790BAA3-10AF-4C5B-A58C-BB041491C59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EF25E2E-EF23-4363-B68C-38585240E20C}" type="datetimeFigureOut">
              <a:rPr lang="en-US" smtClean="0"/>
              <a:t>12/5/2017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33C91-7682-48E1-B5B2-8457DEDDFF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C0A9-997B-49B7-988A-70792B05E5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2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MVOR</a:t>
            </a:r>
            <a:br>
              <a:rPr lang="sr-Latn-CS" dirty="0" smtClean="0"/>
            </a:br>
            <a:r>
              <a:rPr lang="sr-Latn-CS" dirty="0" smtClean="0"/>
              <a:t>Razvoj voljnog ponašanja, voljne kontrole i samokontrole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CS" dirty="0" smtClean="0"/>
              <a:t>Prof. dr Emina Kopas-Vukašinović</a:t>
            </a:r>
          </a:p>
          <a:p>
            <a:r>
              <a:rPr lang="sr-Latn-CS" dirty="0" smtClean="0"/>
              <a:t>emina.kopas</a:t>
            </a:r>
            <a:r>
              <a:rPr lang="en-US" dirty="0" smtClean="0"/>
              <a:t>@</a:t>
            </a:r>
            <a:r>
              <a:rPr lang="sr-Latn-CS" dirty="0" smtClean="0"/>
              <a:t>pefja.kg.ac.rs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sr-Latn-CS" dirty="0" smtClean="0">
                <a:effectLst/>
                <a:latin typeface="Times New Roman"/>
                <a:ea typeface="Calibri"/>
                <a:cs typeface="Times New Roman"/>
              </a:rPr>
              <a:t>Kamenov, Emil (1997). </a:t>
            </a:r>
            <a:r>
              <a:rPr lang="sr-Latn-CS" i="1" dirty="0" smtClean="0">
                <a:effectLst/>
                <a:latin typeface="Times New Roman"/>
                <a:ea typeface="Calibri"/>
                <a:cs typeface="Times New Roman"/>
              </a:rPr>
              <a:t>Metodika III deo: Metodička uputstva za Model B Osnova programa predškolskog vaspitanja i obrazovanja dece od tri do sedam godina</a:t>
            </a:r>
            <a:r>
              <a:rPr lang="sr-Latn-CS" dirty="0" smtClean="0">
                <a:effectLst/>
                <a:latin typeface="Times New Roman"/>
                <a:ea typeface="Calibri"/>
                <a:cs typeface="Times New Roman"/>
              </a:rPr>
              <a:t>. Novi Sad: Odsek za pedagogiju Filozofskog fakulteta; Republička zajednica viših škola za obrazovanje vaspitača.</a:t>
            </a:r>
            <a:endParaRPr lang="en-US" sz="2800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Voljno ponašanje dece najstarijeg predškolskog uzrasta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932225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4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Voljno ponašanje u funkciji pripreme dece za školu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636395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49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Usklađivanje sopstvenog ponašanja sa režimom rada i zahtevima škole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490408"/>
              </p:ext>
            </p:extLst>
          </p:nvPr>
        </p:nvGraphicFramePr>
        <p:xfrm>
          <a:off x="457200" y="1556792"/>
          <a:ext cx="8229600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4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iends-Having-Fun-PP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59632" y="1052736"/>
            <a:ext cx="655272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4400" i="1" dirty="0" smtClean="0"/>
              <a:t>Hvala na pažnji!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2970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308</TotalTime>
  <Words>146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Adjacency</vt:lpstr>
      <vt:lpstr>Office Theme</vt:lpstr>
      <vt:lpstr>MVOR Razvoj voljnog ponašanja, voljne kontrole i samokontrole</vt:lpstr>
      <vt:lpstr>LITERATURA</vt:lpstr>
      <vt:lpstr>Voljno ponašanje dece najstarijeg predškolskog uzrasta</vt:lpstr>
      <vt:lpstr>Voljno ponašanje u funkciji pripreme dece za školu</vt:lpstr>
      <vt:lpstr>Usklađivanje sopstvenog ponašanja sa režimom rada i zahtevima škole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Emina</dc:creator>
  <cp:lastModifiedBy>Emina</cp:lastModifiedBy>
  <cp:revision>8</cp:revision>
  <dcterms:created xsi:type="dcterms:W3CDTF">2017-12-05T16:11:27Z</dcterms:created>
  <dcterms:modified xsi:type="dcterms:W3CDTF">2017-12-05T21:20:15Z</dcterms:modified>
</cp:coreProperties>
</file>