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7A276-63DE-41A2-9FEE-7E39DD75234A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2639AB02-8791-428A-8557-0D64350FA71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sr-Latn-CS" dirty="0" smtClean="0"/>
            <a:t>EKSPLORACIJA</a:t>
          </a:r>
          <a:endParaRPr lang="sr-Latn-CS" dirty="0"/>
        </a:p>
      </dgm:t>
    </dgm:pt>
    <dgm:pt modelId="{F86B33A9-EC7B-42A5-B402-60772B49A286}" type="parTrans" cxnId="{50270F18-E19C-456F-9DDD-5C90ABF30A0E}">
      <dgm:prSet/>
      <dgm:spPr/>
      <dgm:t>
        <a:bodyPr/>
        <a:lstStyle/>
        <a:p>
          <a:endParaRPr lang="sr-Latn-CS"/>
        </a:p>
      </dgm:t>
    </dgm:pt>
    <dgm:pt modelId="{468BBA8B-B617-4061-882A-4B3B6E5ABE57}" type="sibTrans" cxnId="{50270F18-E19C-456F-9DDD-5C90ABF30A0E}">
      <dgm:prSet/>
      <dgm:spPr/>
      <dgm:t>
        <a:bodyPr/>
        <a:lstStyle/>
        <a:p>
          <a:endParaRPr lang="sr-Latn-CS"/>
        </a:p>
      </dgm:t>
    </dgm:pt>
    <dgm:pt modelId="{F6161411-90C9-499B-9902-BF80EB237880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sr-Latn-CS" dirty="0" smtClean="0"/>
            <a:t>REKONSTRUKCIJA</a:t>
          </a:r>
          <a:endParaRPr lang="sr-Latn-CS" dirty="0"/>
        </a:p>
      </dgm:t>
    </dgm:pt>
    <dgm:pt modelId="{6F35F061-1856-481D-9331-5E80E06F4C01}" type="parTrans" cxnId="{647B750F-0EEC-46BE-A555-A8328F52883B}">
      <dgm:prSet/>
      <dgm:spPr/>
      <dgm:t>
        <a:bodyPr/>
        <a:lstStyle/>
        <a:p>
          <a:endParaRPr lang="sr-Latn-CS"/>
        </a:p>
      </dgm:t>
    </dgm:pt>
    <dgm:pt modelId="{E5019F45-096D-41F5-8BE3-F0D6EE80E7FD}" type="sibTrans" cxnId="{647B750F-0EEC-46BE-A555-A8328F52883B}">
      <dgm:prSet/>
      <dgm:spPr/>
      <dgm:t>
        <a:bodyPr/>
        <a:lstStyle/>
        <a:p>
          <a:endParaRPr lang="sr-Latn-CS"/>
        </a:p>
      </dgm:t>
    </dgm:pt>
    <dgm:pt modelId="{3355A307-B78F-467A-BB01-D7AE4274CA97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sr-Latn-CS" dirty="0" smtClean="0"/>
            <a:t>KOMBINATORIČKA FLEKSIBILNOST</a:t>
          </a:r>
          <a:endParaRPr lang="sr-Latn-CS" dirty="0"/>
        </a:p>
      </dgm:t>
    </dgm:pt>
    <dgm:pt modelId="{DC4CC324-21EF-4765-9E37-31FFD4B6541A}" type="parTrans" cxnId="{2AD9FB62-BEEA-4797-92C9-B832783DEE9A}">
      <dgm:prSet/>
      <dgm:spPr/>
      <dgm:t>
        <a:bodyPr/>
        <a:lstStyle/>
        <a:p>
          <a:endParaRPr lang="sr-Latn-CS"/>
        </a:p>
      </dgm:t>
    </dgm:pt>
    <dgm:pt modelId="{FCD9F13B-7883-4C58-9ECF-8B980C28EC8A}" type="sibTrans" cxnId="{2AD9FB62-BEEA-4797-92C9-B832783DEE9A}">
      <dgm:prSet/>
      <dgm:spPr/>
      <dgm:t>
        <a:bodyPr/>
        <a:lstStyle/>
        <a:p>
          <a:endParaRPr lang="sr-Latn-CS"/>
        </a:p>
      </dgm:t>
    </dgm:pt>
    <dgm:pt modelId="{C5572A01-7EA9-4F16-B0CF-4BB957B40576}" type="pres">
      <dgm:prSet presAssocID="{18E7A276-63DE-41A2-9FEE-7E39DD75234A}" presName="Name0" presStyleCnt="0">
        <dgm:presLayoutVars>
          <dgm:dir/>
          <dgm:resizeHandles val="exact"/>
        </dgm:presLayoutVars>
      </dgm:prSet>
      <dgm:spPr/>
    </dgm:pt>
    <dgm:pt modelId="{16AD2080-C872-43BE-AB2E-35631D3B8119}" type="pres">
      <dgm:prSet presAssocID="{18E7A276-63DE-41A2-9FEE-7E39DD75234A}" presName="fgShape" presStyleLbl="fgShp" presStyleIdx="0" presStyleCnt="1" custScaleX="44966" custLinFactNeighborX="-1544" custLinFactNeighborY="7734"/>
      <dgm:spPr/>
    </dgm:pt>
    <dgm:pt modelId="{E1C2E87D-7E70-4D60-8459-9994F938FE9C}" type="pres">
      <dgm:prSet presAssocID="{18E7A276-63DE-41A2-9FEE-7E39DD75234A}" presName="linComp" presStyleCnt="0"/>
      <dgm:spPr/>
    </dgm:pt>
    <dgm:pt modelId="{AF26B6D8-585F-4053-B706-1D0D8020A5EF}" type="pres">
      <dgm:prSet presAssocID="{2639AB02-8791-428A-8557-0D64350FA71F}" presName="compNode" presStyleCnt="0"/>
      <dgm:spPr/>
    </dgm:pt>
    <dgm:pt modelId="{A840FD1E-6FD8-40BB-9DFD-86A763F4C574}" type="pres">
      <dgm:prSet presAssocID="{2639AB02-8791-428A-8557-0D64350FA71F}" presName="bkgdShape" presStyleLbl="node1" presStyleIdx="0" presStyleCnt="3"/>
      <dgm:spPr/>
      <dgm:t>
        <a:bodyPr/>
        <a:lstStyle/>
        <a:p>
          <a:endParaRPr lang="en-US"/>
        </a:p>
      </dgm:t>
    </dgm:pt>
    <dgm:pt modelId="{12B4E4AB-710D-4928-B488-F16F797184CE}" type="pres">
      <dgm:prSet presAssocID="{2639AB02-8791-428A-8557-0D64350FA71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2AAD9-3893-4CD5-8DE7-001C3639B2D5}" type="pres">
      <dgm:prSet presAssocID="{2639AB02-8791-428A-8557-0D64350FA71F}" presName="invisiNode" presStyleLbl="node1" presStyleIdx="0" presStyleCnt="3"/>
      <dgm:spPr/>
    </dgm:pt>
    <dgm:pt modelId="{65944637-D2E8-4413-AA7F-7BFCC2E04663}" type="pres">
      <dgm:prSet presAssocID="{2639AB02-8791-428A-8557-0D64350FA71F}" presName="imagNode" presStyleLbl="fgImgPlace1" presStyleIdx="0" presStyleCnt="3" custLinFactX="189228" custLinFactNeighborX="200000" custLinFactNeighborY="30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r-Latn-CS"/>
        </a:p>
      </dgm:t>
    </dgm:pt>
    <dgm:pt modelId="{4F03A1B4-3A5A-4B23-8B76-948E54B3586B}" type="pres">
      <dgm:prSet presAssocID="{468BBA8B-B617-4061-882A-4B3B6E5ABE5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DDBC87A-7A1B-43BA-B31A-18A6284B2841}" type="pres">
      <dgm:prSet presAssocID="{F6161411-90C9-499B-9902-BF80EB237880}" presName="compNode" presStyleCnt="0"/>
      <dgm:spPr/>
    </dgm:pt>
    <dgm:pt modelId="{09B4D73A-D0C0-41EF-B357-FF7CE6ED0C5F}" type="pres">
      <dgm:prSet presAssocID="{F6161411-90C9-499B-9902-BF80EB237880}" presName="bkgdShape" presStyleLbl="node1" presStyleIdx="1" presStyleCnt="3" custLinFactNeighborX="1037" custLinFactNeighborY="985"/>
      <dgm:spPr/>
      <dgm:t>
        <a:bodyPr/>
        <a:lstStyle/>
        <a:p>
          <a:endParaRPr lang="en-US"/>
        </a:p>
      </dgm:t>
    </dgm:pt>
    <dgm:pt modelId="{DC33386A-BA24-46D5-BE0A-02F1021081DF}" type="pres">
      <dgm:prSet presAssocID="{F6161411-90C9-499B-9902-BF80EB23788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7D0C5-C1A1-4665-A9D9-87618EDE3ED1}" type="pres">
      <dgm:prSet presAssocID="{F6161411-90C9-499B-9902-BF80EB237880}" presName="invisiNode" presStyleLbl="node1" presStyleIdx="1" presStyleCnt="3"/>
      <dgm:spPr/>
    </dgm:pt>
    <dgm:pt modelId="{CF92FCDF-56E4-4AD5-8F36-A25531E9039E}" type="pres">
      <dgm:prSet presAssocID="{F6161411-90C9-499B-9902-BF80EB237880}" presName="imagNode" presStyleLbl="fgImgPlace1" presStyleIdx="1" presStyleCnt="3" custLinFactX="96907" custLinFactNeighborX="100000" custLinFactNeighborY="30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sr-Latn-CS"/>
        </a:p>
      </dgm:t>
    </dgm:pt>
    <dgm:pt modelId="{D2E06B2E-8186-4AFF-8B81-7BEF99B2D31C}" type="pres">
      <dgm:prSet presAssocID="{E5019F45-096D-41F5-8BE3-F0D6EE80E7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9AC71C7-3991-43D2-BE0D-A65079E8444B}" type="pres">
      <dgm:prSet presAssocID="{3355A307-B78F-467A-BB01-D7AE4274CA97}" presName="compNode" presStyleCnt="0"/>
      <dgm:spPr/>
    </dgm:pt>
    <dgm:pt modelId="{8737FF83-45B9-4682-87EB-0E5A07709363}" type="pres">
      <dgm:prSet presAssocID="{3355A307-B78F-467A-BB01-D7AE4274CA97}" presName="bkgdShape" presStyleLbl="node1" presStyleIdx="2" presStyleCnt="3"/>
      <dgm:spPr/>
      <dgm:t>
        <a:bodyPr/>
        <a:lstStyle/>
        <a:p>
          <a:endParaRPr lang="en-US"/>
        </a:p>
      </dgm:t>
    </dgm:pt>
    <dgm:pt modelId="{60BBFB7B-D30E-46AE-BCC9-27D6EBBFC442}" type="pres">
      <dgm:prSet presAssocID="{3355A307-B78F-467A-BB01-D7AE4274CA9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B62F0-0E2D-4A06-976F-48CFBD36080F}" type="pres">
      <dgm:prSet presAssocID="{3355A307-B78F-467A-BB01-D7AE4274CA97}" presName="invisiNode" presStyleLbl="node1" presStyleIdx="2" presStyleCnt="3"/>
      <dgm:spPr/>
    </dgm:pt>
    <dgm:pt modelId="{B7AFC4E6-88C8-46E5-A61E-3E3F73AEA477}" type="pres">
      <dgm:prSet presAssocID="{3355A307-B78F-467A-BB01-D7AE4274CA97}" presName="imagNode" presStyleLbl="fgImgPlace1" presStyleIdx="2" presStyleCnt="3" custAng="5674475" custFlipVert="1" custFlipHor="1" custScaleX="3278" custScaleY="106872" custLinFactX="-65608" custLinFactY="100000" custLinFactNeighborX="-100000" custLinFactNeighborY="15474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r-Latn-CS"/>
        </a:p>
      </dgm:t>
    </dgm:pt>
  </dgm:ptLst>
  <dgm:cxnLst>
    <dgm:cxn modelId="{844CE4B0-A0A3-4014-890E-1363AD76FA70}" type="presOf" srcId="{3355A307-B78F-467A-BB01-D7AE4274CA97}" destId="{8737FF83-45B9-4682-87EB-0E5A07709363}" srcOrd="0" destOrd="0" presId="urn:microsoft.com/office/officeart/2005/8/layout/hList7#1"/>
    <dgm:cxn modelId="{9E436AB0-BB5E-4B4D-9B73-A6BC139FA469}" type="presOf" srcId="{18E7A276-63DE-41A2-9FEE-7E39DD75234A}" destId="{C5572A01-7EA9-4F16-B0CF-4BB957B40576}" srcOrd="0" destOrd="0" presId="urn:microsoft.com/office/officeart/2005/8/layout/hList7#1"/>
    <dgm:cxn modelId="{949EA00F-26D2-4027-A5F0-9C61BA78326E}" type="presOf" srcId="{E5019F45-096D-41F5-8BE3-F0D6EE80E7FD}" destId="{D2E06B2E-8186-4AFF-8B81-7BEF99B2D31C}" srcOrd="0" destOrd="0" presId="urn:microsoft.com/office/officeart/2005/8/layout/hList7#1"/>
    <dgm:cxn modelId="{DA2DAC40-ACC5-4D2A-92EF-6E03542D60C3}" type="presOf" srcId="{F6161411-90C9-499B-9902-BF80EB237880}" destId="{09B4D73A-D0C0-41EF-B357-FF7CE6ED0C5F}" srcOrd="0" destOrd="0" presId="urn:microsoft.com/office/officeart/2005/8/layout/hList7#1"/>
    <dgm:cxn modelId="{EE2B32CE-1D3E-4AE9-9DBC-BE4532213D87}" type="presOf" srcId="{3355A307-B78F-467A-BB01-D7AE4274CA97}" destId="{60BBFB7B-D30E-46AE-BCC9-27D6EBBFC442}" srcOrd="1" destOrd="0" presId="urn:microsoft.com/office/officeart/2005/8/layout/hList7#1"/>
    <dgm:cxn modelId="{50270F18-E19C-456F-9DDD-5C90ABF30A0E}" srcId="{18E7A276-63DE-41A2-9FEE-7E39DD75234A}" destId="{2639AB02-8791-428A-8557-0D64350FA71F}" srcOrd="0" destOrd="0" parTransId="{F86B33A9-EC7B-42A5-B402-60772B49A286}" sibTransId="{468BBA8B-B617-4061-882A-4B3B6E5ABE57}"/>
    <dgm:cxn modelId="{E37754C9-204B-4E50-BA96-0304F879C939}" type="presOf" srcId="{F6161411-90C9-499B-9902-BF80EB237880}" destId="{DC33386A-BA24-46D5-BE0A-02F1021081DF}" srcOrd="1" destOrd="0" presId="urn:microsoft.com/office/officeart/2005/8/layout/hList7#1"/>
    <dgm:cxn modelId="{76621DFA-8084-4E0E-8196-F7381EE18825}" type="presOf" srcId="{468BBA8B-B617-4061-882A-4B3B6E5ABE57}" destId="{4F03A1B4-3A5A-4B23-8B76-948E54B3586B}" srcOrd="0" destOrd="0" presId="urn:microsoft.com/office/officeart/2005/8/layout/hList7#1"/>
    <dgm:cxn modelId="{647B750F-0EEC-46BE-A555-A8328F52883B}" srcId="{18E7A276-63DE-41A2-9FEE-7E39DD75234A}" destId="{F6161411-90C9-499B-9902-BF80EB237880}" srcOrd="1" destOrd="0" parTransId="{6F35F061-1856-481D-9331-5E80E06F4C01}" sibTransId="{E5019F45-096D-41F5-8BE3-F0D6EE80E7FD}"/>
    <dgm:cxn modelId="{DB53BC19-1E5C-4247-8F0F-9AF3A104AD7E}" type="presOf" srcId="{2639AB02-8791-428A-8557-0D64350FA71F}" destId="{A840FD1E-6FD8-40BB-9DFD-86A763F4C574}" srcOrd="0" destOrd="0" presId="urn:microsoft.com/office/officeart/2005/8/layout/hList7#1"/>
    <dgm:cxn modelId="{40AF86F8-2AF8-4793-A147-136D81DDABB0}" type="presOf" srcId="{2639AB02-8791-428A-8557-0D64350FA71F}" destId="{12B4E4AB-710D-4928-B488-F16F797184CE}" srcOrd="1" destOrd="0" presId="urn:microsoft.com/office/officeart/2005/8/layout/hList7#1"/>
    <dgm:cxn modelId="{2AD9FB62-BEEA-4797-92C9-B832783DEE9A}" srcId="{18E7A276-63DE-41A2-9FEE-7E39DD75234A}" destId="{3355A307-B78F-467A-BB01-D7AE4274CA97}" srcOrd="2" destOrd="0" parTransId="{DC4CC324-21EF-4765-9E37-31FFD4B6541A}" sibTransId="{FCD9F13B-7883-4C58-9ECF-8B980C28EC8A}"/>
    <dgm:cxn modelId="{47B5E560-B91D-4E61-A79D-83EA99BB1613}" type="presParOf" srcId="{C5572A01-7EA9-4F16-B0CF-4BB957B40576}" destId="{16AD2080-C872-43BE-AB2E-35631D3B8119}" srcOrd="0" destOrd="0" presId="urn:microsoft.com/office/officeart/2005/8/layout/hList7#1"/>
    <dgm:cxn modelId="{EC539E44-22EC-4A18-A95F-F7FE8B7A07F1}" type="presParOf" srcId="{C5572A01-7EA9-4F16-B0CF-4BB957B40576}" destId="{E1C2E87D-7E70-4D60-8459-9994F938FE9C}" srcOrd="1" destOrd="0" presId="urn:microsoft.com/office/officeart/2005/8/layout/hList7#1"/>
    <dgm:cxn modelId="{C8A37046-7F79-4090-BD71-B1F918EA3626}" type="presParOf" srcId="{E1C2E87D-7E70-4D60-8459-9994F938FE9C}" destId="{AF26B6D8-585F-4053-B706-1D0D8020A5EF}" srcOrd="0" destOrd="0" presId="urn:microsoft.com/office/officeart/2005/8/layout/hList7#1"/>
    <dgm:cxn modelId="{1452323E-C6FD-4B98-8BEF-B2E235D3D992}" type="presParOf" srcId="{AF26B6D8-585F-4053-B706-1D0D8020A5EF}" destId="{A840FD1E-6FD8-40BB-9DFD-86A763F4C574}" srcOrd="0" destOrd="0" presId="urn:microsoft.com/office/officeart/2005/8/layout/hList7#1"/>
    <dgm:cxn modelId="{FF7FEB58-902A-47A0-9067-EB0DAC66E770}" type="presParOf" srcId="{AF26B6D8-585F-4053-B706-1D0D8020A5EF}" destId="{12B4E4AB-710D-4928-B488-F16F797184CE}" srcOrd="1" destOrd="0" presId="urn:microsoft.com/office/officeart/2005/8/layout/hList7#1"/>
    <dgm:cxn modelId="{7079A016-4B18-43E2-99BA-699790A44B1E}" type="presParOf" srcId="{AF26B6D8-585F-4053-B706-1D0D8020A5EF}" destId="{BC32AAD9-3893-4CD5-8DE7-001C3639B2D5}" srcOrd="2" destOrd="0" presId="urn:microsoft.com/office/officeart/2005/8/layout/hList7#1"/>
    <dgm:cxn modelId="{2DF754B1-F12B-4579-9469-55CC0F99CABA}" type="presParOf" srcId="{AF26B6D8-585F-4053-B706-1D0D8020A5EF}" destId="{65944637-D2E8-4413-AA7F-7BFCC2E04663}" srcOrd="3" destOrd="0" presId="urn:microsoft.com/office/officeart/2005/8/layout/hList7#1"/>
    <dgm:cxn modelId="{B45396B3-C5DE-4A8C-8719-5B758018873B}" type="presParOf" srcId="{E1C2E87D-7E70-4D60-8459-9994F938FE9C}" destId="{4F03A1B4-3A5A-4B23-8B76-948E54B3586B}" srcOrd="1" destOrd="0" presId="urn:microsoft.com/office/officeart/2005/8/layout/hList7#1"/>
    <dgm:cxn modelId="{60EBADD0-279D-450C-B6A7-925553B8350A}" type="presParOf" srcId="{E1C2E87D-7E70-4D60-8459-9994F938FE9C}" destId="{7DDBC87A-7A1B-43BA-B31A-18A6284B2841}" srcOrd="2" destOrd="0" presId="urn:microsoft.com/office/officeart/2005/8/layout/hList7#1"/>
    <dgm:cxn modelId="{4BC4F6AB-64A0-4110-A738-4C8FC42239C3}" type="presParOf" srcId="{7DDBC87A-7A1B-43BA-B31A-18A6284B2841}" destId="{09B4D73A-D0C0-41EF-B357-FF7CE6ED0C5F}" srcOrd="0" destOrd="0" presId="urn:microsoft.com/office/officeart/2005/8/layout/hList7#1"/>
    <dgm:cxn modelId="{054E62D0-1718-4CD1-836D-533A5BFC87FA}" type="presParOf" srcId="{7DDBC87A-7A1B-43BA-B31A-18A6284B2841}" destId="{DC33386A-BA24-46D5-BE0A-02F1021081DF}" srcOrd="1" destOrd="0" presId="urn:microsoft.com/office/officeart/2005/8/layout/hList7#1"/>
    <dgm:cxn modelId="{0B7E7574-0884-494B-8A3C-FD6E9830C85E}" type="presParOf" srcId="{7DDBC87A-7A1B-43BA-B31A-18A6284B2841}" destId="{9877D0C5-C1A1-4665-A9D9-87618EDE3ED1}" srcOrd="2" destOrd="0" presId="urn:microsoft.com/office/officeart/2005/8/layout/hList7#1"/>
    <dgm:cxn modelId="{C1DD6C08-D832-4E77-AE10-06D171C48C74}" type="presParOf" srcId="{7DDBC87A-7A1B-43BA-B31A-18A6284B2841}" destId="{CF92FCDF-56E4-4AD5-8F36-A25531E9039E}" srcOrd="3" destOrd="0" presId="urn:microsoft.com/office/officeart/2005/8/layout/hList7#1"/>
    <dgm:cxn modelId="{BF575D17-5F8C-4A98-8DF1-CE0BBD57BC55}" type="presParOf" srcId="{E1C2E87D-7E70-4D60-8459-9994F938FE9C}" destId="{D2E06B2E-8186-4AFF-8B81-7BEF99B2D31C}" srcOrd="3" destOrd="0" presId="urn:microsoft.com/office/officeart/2005/8/layout/hList7#1"/>
    <dgm:cxn modelId="{55727487-529D-4E9D-BCAD-9FC0ED103440}" type="presParOf" srcId="{E1C2E87D-7E70-4D60-8459-9994F938FE9C}" destId="{99AC71C7-3991-43D2-BE0D-A65079E8444B}" srcOrd="4" destOrd="0" presId="urn:microsoft.com/office/officeart/2005/8/layout/hList7#1"/>
    <dgm:cxn modelId="{050A12D2-324F-40F0-BC02-A51BBCFA8F59}" type="presParOf" srcId="{99AC71C7-3991-43D2-BE0D-A65079E8444B}" destId="{8737FF83-45B9-4682-87EB-0E5A07709363}" srcOrd="0" destOrd="0" presId="urn:microsoft.com/office/officeart/2005/8/layout/hList7#1"/>
    <dgm:cxn modelId="{FC32F0C5-C8FA-43B5-823D-53FF4C9A99C6}" type="presParOf" srcId="{99AC71C7-3991-43D2-BE0D-A65079E8444B}" destId="{60BBFB7B-D30E-46AE-BCC9-27D6EBBFC442}" srcOrd="1" destOrd="0" presId="urn:microsoft.com/office/officeart/2005/8/layout/hList7#1"/>
    <dgm:cxn modelId="{7C32978B-F68A-4324-9C8A-26F48CCE9514}" type="presParOf" srcId="{99AC71C7-3991-43D2-BE0D-A65079E8444B}" destId="{39DB62F0-0E2D-4A06-976F-48CFBD36080F}" srcOrd="2" destOrd="0" presId="urn:microsoft.com/office/officeart/2005/8/layout/hList7#1"/>
    <dgm:cxn modelId="{FDADB473-5863-4F34-8448-2E6050CC80A6}" type="presParOf" srcId="{99AC71C7-3991-43D2-BE0D-A65079E8444B}" destId="{B7AFC4E6-88C8-46E5-A61E-3E3F73AEA47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0FD1E-6FD8-40BB-9DFD-86A763F4C574}">
      <dsp:nvSpPr>
        <dsp:cNvPr id="0" name=""/>
        <dsp:cNvSpPr/>
      </dsp:nvSpPr>
      <dsp:spPr>
        <a:xfrm>
          <a:off x="1718" y="0"/>
          <a:ext cx="2673243" cy="41878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EKSPLORACIJA</a:t>
          </a:r>
          <a:endParaRPr lang="sr-Latn-CS" sz="2000" kern="1200" dirty="0"/>
        </a:p>
      </dsp:txBody>
      <dsp:txXfrm>
        <a:off x="1718" y="1675130"/>
        <a:ext cx="2673243" cy="1675130"/>
      </dsp:txXfrm>
    </dsp:sp>
    <dsp:sp modelId="{65944637-D2E8-4413-AA7F-7BFCC2E04663}">
      <dsp:nvSpPr>
        <dsp:cNvPr id="0" name=""/>
        <dsp:cNvSpPr/>
      </dsp:nvSpPr>
      <dsp:spPr>
        <a:xfrm>
          <a:off x="6069029" y="255564"/>
          <a:ext cx="1394545" cy="13945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4D73A-D0C0-41EF-B357-FF7CE6ED0C5F}">
      <dsp:nvSpPr>
        <dsp:cNvPr id="0" name=""/>
        <dsp:cNvSpPr/>
      </dsp:nvSpPr>
      <dsp:spPr>
        <a:xfrm>
          <a:off x="2782880" y="0"/>
          <a:ext cx="2673243" cy="41878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REKONSTRUKCIJA</a:t>
          </a:r>
          <a:endParaRPr lang="sr-Latn-CS" sz="2000" kern="1200" dirty="0"/>
        </a:p>
      </dsp:txBody>
      <dsp:txXfrm>
        <a:off x="2782880" y="1675129"/>
        <a:ext cx="2673243" cy="1675130"/>
      </dsp:txXfrm>
    </dsp:sp>
    <dsp:sp modelId="{CF92FCDF-56E4-4AD5-8F36-A25531E9039E}">
      <dsp:nvSpPr>
        <dsp:cNvPr id="0" name=""/>
        <dsp:cNvSpPr/>
      </dsp:nvSpPr>
      <dsp:spPr>
        <a:xfrm>
          <a:off x="6140466" y="255564"/>
          <a:ext cx="1394545" cy="13945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7FF83-45B9-4682-87EB-0E5A07709363}">
      <dsp:nvSpPr>
        <dsp:cNvPr id="0" name=""/>
        <dsp:cNvSpPr/>
      </dsp:nvSpPr>
      <dsp:spPr>
        <a:xfrm>
          <a:off x="5508600" y="0"/>
          <a:ext cx="2673243" cy="41878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KOMBINATORIČKA FLEKSIBILNOST</a:t>
          </a:r>
          <a:endParaRPr lang="sr-Latn-CS" sz="2000" kern="1200" dirty="0"/>
        </a:p>
      </dsp:txBody>
      <dsp:txXfrm>
        <a:off x="5508600" y="1675129"/>
        <a:ext cx="2673243" cy="1675130"/>
      </dsp:txXfrm>
    </dsp:sp>
    <dsp:sp modelId="{B7AFC4E6-88C8-46E5-A61E-3E3F73AEA477}">
      <dsp:nvSpPr>
        <dsp:cNvPr id="0" name=""/>
        <dsp:cNvSpPr/>
      </dsp:nvSpPr>
      <dsp:spPr>
        <a:xfrm rot="5674475" flipH="1" flipV="1">
          <a:off x="4512886" y="3405985"/>
          <a:ext cx="45713" cy="149037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D2080-C872-43BE-AB2E-35631D3B8119}">
      <dsp:nvSpPr>
        <dsp:cNvPr id="0" name=""/>
        <dsp:cNvSpPr/>
      </dsp:nvSpPr>
      <dsp:spPr>
        <a:xfrm>
          <a:off x="2282817" y="3398842"/>
          <a:ext cx="3385434" cy="62817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2C2-657E-4825-85CD-7800C9BB6A60}" type="datetimeFigureOut">
              <a:rPr lang="sr-Latn-CS" smtClean="0"/>
              <a:pPr/>
              <a:t>7.2.2018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E1A64-2360-45AC-B0E5-BF90E5E720E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2C2-657E-4825-85CD-7800C9BB6A60}" type="datetimeFigureOut">
              <a:rPr lang="sr-Latn-CS" smtClean="0"/>
              <a:pPr/>
              <a:t>7.2.2018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E1A64-2360-45AC-B0E5-BF90E5E720E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2C2-657E-4825-85CD-7800C9BB6A60}" type="datetimeFigureOut">
              <a:rPr lang="sr-Latn-CS" smtClean="0"/>
              <a:pPr/>
              <a:t>7.2.2018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E1A64-2360-45AC-B0E5-BF90E5E720E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2C2-657E-4825-85CD-7800C9BB6A60}" type="datetimeFigureOut">
              <a:rPr lang="sr-Latn-CS" smtClean="0"/>
              <a:pPr/>
              <a:t>7.2.2018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E1A64-2360-45AC-B0E5-BF90E5E720E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2C2-657E-4825-85CD-7800C9BB6A60}" type="datetimeFigureOut">
              <a:rPr lang="sr-Latn-CS" smtClean="0"/>
              <a:pPr/>
              <a:t>7.2.2018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E1A64-2360-45AC-B0E5-BF90E5E720E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2C2-657E-4825-85CD-7800C9BB6A60}" type="datetimeFigureOut">
              <a:rPr lang="sr-Latn-CS" smtClean="0"/>
              <a:pPr/>
              <a:t>7.2.2018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E1A64-2360-45AC-B0E5-BF90E5E720E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2C2-657E-4825-85CD-7800C9BB6A60}" type="datetimeFigureOut">
              <a:rPr lang="sr-Latn-CS" smtClean="0"/>
              <a:pPr/>
              <a:t>7.2.2018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E1A64-2360-45AC-B0E5-BF90E5E720E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2C2-657E-4825-85CD-7800C9BB6A60}" type="datetimeFigureOut">
              <a:rPr lang="sr-Latn-CS" smtClean="0"/>
              <a:pPr/>
              <a:t>7.2.2018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E1A64-2360-45AC-B0E5-BF90E5E720E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2C2-657E-4825-85CD-7800C9BB6A60}" type="datetimeFigureOut">
              <a:rPr lang="sr-Latn-CS" smtClean="0"/>
              <a:pPr/>
              <a:t>7.2.2018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E1A64-2360-45AC-B0E5-BF90E5E720E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2C2-657E-4825-85CD-7800C9BB6A60}" type="datetimeFigureOut">
              <a:rPr lang="sr-Latn-CS" smtClean="0"/>
              <a:pPr/>
              <a:t>7.2.2018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E1A64-2360-45AC-B0E5-BF90E5E720E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B2C2-657E-4825-85CD-7800C9BB6A60}" type="datetimeFigureOut">
              <a:rPr lang="sr-Latn-CS" smtClean="0"/>
              <a:pPr/>
              <a:t>7.2.2018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E1A64-2360-45AC-B0E5-BF90E5E720E2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4CFB2C2-657E-4825-85CD-7800C9BB6A60}" type="datetimeFigureOut">
              <a:rPr lang="sr-Latn-CS" smtClean="0"/>
              <a:pPr/>
              <a:t>7.2.2018</a:t>
            </a:fld>
            <a:endParaRPr lang="sr-Latn-C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5E1A64-2360-45AC-B0E5-BF90E5E720E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Karakteristike dečje igre i stvaralaštva (1)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Prof.dr Emina </a:t>
            </a:r>
            <a:r>
              <a:rPr lang="sr-Latn-CS" dirty="0" smtClean="0"/>
              <a:t>Kopas-Vukašinović</a:t>
            </a:r>
            <a:endParaRPr lang="sr-Latn-CS" dirty="0" smtClean="0"/>
          </a:p>
          <a:p>
            <a:r>
              <a:rPr lang="en-US" dirty="0" err="1"/>
              <a:t>e</a:t>
            </a:r>
            <a:r>
              <a:rPr lang="en-US" dirty="0" err="1" smtClean="0"/>
              <a:t>mina</a:t>
            </a:r>
            <a:r>
              <a:rPr lang="en-US" dirty="0" smtClean="0"/>
              <a:t>.</a:t>
            </a:r>
            <a:r>
              <a:rPr lang="sr-Latn-CS" dirty="0" smtClean="0"/>
              <a:t>kopas@</a:t>
            </a:r>
            <a:r>
              <a:rPr lang="en-US" dirty="0" smtClean="0"/>
              <a:t>pefja.kg.ac.rs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>Od igre do stvaralaštva </a:t>
            </a:r>
            <a:br>
              <a:rPr lang="sr-Latn-CS" dirty="0" smtClean="0"/>
            </a:br>
            <a:r>
              <a:rPr lang="sr-Latn-CS" dirty="0" smtClean="0"/>
              <a:t>( stvaralaštvom kroz igru)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57166"/>
            <a:ext cx="8183880" cy="1071570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                                                         </a:t>
            </a:r>
            <a:endParaRPr lang="sr-Latn-CS" dirty="0"/>
          </a:p>
        </p:txBody>
      </p:sp>
      <p:sp>
        <p:nvSpPr>
          <p:cNvPr id="7" name="Vertical Scroll 6"/>
          <p:cNvSpPr/>
          <p:nvPr/>
        </p:nvSpPr>
        <p:spPr>
          <a:xfrm>
            <a:off x="928662" y="2786058"/>
            <a:ext cx="2214578" cy="250033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DEČJA IGRA</a:t>
            </a:r>
            <a:endParaRPr lang="sr-Latn-CS" dirty="0"/>
          </a:p>
        </p:txBody>
      </p:sp>
      <p:sp>
        <p:nvSpPr>
          <p:cNvPr id="9" name="Vertical Scroll 8"/>
          <p:cNvSpPr/>
          <p:nvPr/>
        </p:nvSpPr>
        <p:spPr>
          <a:xfrm>
            <a:off x="6000760" y="2928934"/>
            <a:ext cx="2357454" cy="235745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DEČJE STVARALA-ŠTVO</a:t>
            </a:r>
            <a:endParaRPr lang="sr-Latn-CS" dirty="0"/>
          </a:p>
        </p:txBody>
      </p:sp>
      <p:sp>
        <p:nvSpPr>
          <p:cNvPr id="10" name="Curved Right Arrow 9"/>
          <p:cNvSpPr/>
          <p:nvPr/>
        </p:nvSpPr>
        <p:spPr>
          <a:xfrm rot="15995844">
            <a:off x="4013668" y="3385867"/>
            <a:ext cx="1259712" cy="45053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10800000" flipV="1">
            <a:off x="2285984" y="1918967"/>
            <a:ext cx="4596947" cy="11528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3143240" y="2786058"/>
            <a:ext cx="2714644" cy="292895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Dečiji razvoj</a:t>
            </a:r>
          </a:p>
          <a:p>
            <a:pPr algn="ctr"/>
            <a:r>
              <a:rPr lang="sr-Latn-CS" dirty="0" smtClean="0"/>
              <a:t>(potencijali)</a:t>
            </a:r>
            <a:endParaRPr lang="sr-Latn-CS" dirty="0"/>
          </a:p>
        </p:txBody>
      </p:sp>
      <p:sp>
        <p:nvSpPr>
          <p:cNvPr id="14" name="Curved Down Arrow 13"/>
          <p:cNvSpPr/>
          <p:nvPr/>
        </p:nvSpPr>
        <p:spPr>
          <a:xfrm rot="1078600">
            <a:off x="2357422" y="3143248"/>
            <a:ext cx="1500198" cy="571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4812361" flipH="1">
            <a:off x="5438234" y="2895037"/>
            <a:ext cx="696422" cy="14251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93653">
            <a:off x="502920" y="4714884"/>
            <a:ext cx="81838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>Kognitivna funkcija dečje igre </a:t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IGRA kao ASIMILACIJA dečjeg iskustva u ličnu sliku sveta. </a:t>
            </a:r>
          </a:p>
          <a:p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Priprema (kroz igru)za AKOMODACIJU deteta na taj svet.</a:t>
            </a:r>
            <a:endParaRPr lang="sr-Latn-CS" dirty="0"/>
          </a:p>
        </p:txBody>
      </p:sp>
      <p:sp>
        <p:nvSpPr>
          <p:cNvPr id="4" name="Curved Down Arrow 3"/>
          <p:cNvSpPr/>
          <p:nvPr/>
        </p:nvSpPr>
        <p:spPr>
          <a:xfrm rot="2954766">
            <a:off x="4195647" y="1697707"/>
            <a:ext cx="2983382" cy="7241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71472" y="1643050"/>
            <a:ext cx="5143536" cy="17145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IGRA</a:t>
            </a:r>
          </a:p>
          <a:p>
            <a:pPr algn="ctr"/>
            <a:r>
              <a:rPr lang="sr-Latn-CS" dirty="0" smtClean="0"/>
              <a:t>Promene u načinu igranja </a:t>
            </a:r>
          </a:p>
          <a:p>
            <a:pPr algn="ctr"/>
            <a:r>
              <a:rPr lang="sr-Latn-CS" dirty="0" smtClean="0"/>
              <a:t>Razvoj viših stadijuma intelektualnog razvoja</a:t>
            </a:r>
            <a:endParaRPr lang="sr-Latn-CS" dirty="0"/>
          </a:p>
        </p:txBody>
      </p:sp>
      <p:sp>
        <p:nvSpPr>
          <p:cNvPr id="6" name="Curved Down Arrow 5"/>
          <p:cNvSpPr/>
          <p:nvPr/>
        </p:nvSpPr>
        <p:spPr>
          <a:xfrm rot="1419790">
            <a:off x="3546209" y="1994865"/>
            <a:ext cx="571504" cy="1992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740692">
            <a:off x="4760722" y="2263678"/>
            <a:ext cx="479811" cy="1875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Žan Pijaže (Piaget)</a:t>
            </a:r>
            <a:endParaRPr lang="sr-Latn-C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14620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 rot="226999">
            <a:off x="5968792" y="3490331"/>
            <a:ext cx="2661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dirty="0" smtClean="0"/>
              <a:t>Upoznavanje okoline (stvarnosti) kroz igru </a:t>
            </a:r>
            <a:endParaRPr lang="sr-Latn-CS" dirty="0"/>
          </a:p>
        </p:txBody>
      </p:sp>
      <p:sp>
        <p:nvSpPr>
          <p:cNvPr id="8" name="Rectangle 7"/>
          <p:cNvSpPr/>
          <p:nvPr/>
        </p:nvSpPr>
        <p:spPr>
          <a:xfrm rot="1047699">
            <a:off x="4155219" y="4096320"/>
            <a:ext cx="1404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dirty="0" smtClean="0"/>
              <a:t>Delovanje na okolinu kroz igru</a:t>
            </a:r>
            <a:endParaRPr lang="sr-Latn-CS" dirty="0"/>
          </a:p>
        </p:txBody>
      </p:sp>
      <p:sp>
        <p:nvSpPr>
          <p:cNvPr id="9" name="Rectangle 8"/>
          <p:cNvSpPr/>
          <p:nvPr/>
        </p:nvSpPr>
        <p:spPr>
          <a:xfrm rot="2059080">
            <a:off x="5749105" y="4726003"/>
            <a:ext cx="2553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dirty="0" smtClean="0"/>
              <a:t>Integrativna uloga dečje igre</a:t>
            </a:r>
            <a:endParaRPr lang="sr-Latn-CS" dirty="0"/>
          </a:p>
        </p:txBody>
      </p:sp>
      <p:sp>
        <p:nvSpPr>
          <p:cNvPr id="11" name="Oval Callout 10"/>
          <p:cNvSpPr/>
          <p:nvPr/>
        </p:nvSpPr>
        <p:spPr>
          <a:xfrm>
            <a:off x="2643174" y="1000108"/>
            <a:ext cx="3345279" cy="18132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dirty="0" smtClean="0">
                <a:solidFill>
                  <a:prstClr val="black"/>
                </a:solidFill>
              </a:rPr>
              <a:t>“Dok se igra dete misli i saznaje, ali  se i misleći igra”</a:t>
            </a:r>
            <a:endParaRPr lang="sr-Latn-C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72" y="500042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dirty="0" smtClean="0">
                <a:solidFill>
                  <a:prstClr val="black"/>
                </a:solidFill>
              </a:rPr>
              <a:t>Kognitivna funkcija dečje igre</a:t>
            </a:r>
          </a:p>
        </p:txBody>
      </p:sp>
      <p:sp>
        <p:nvSpPr>
          <p:cNvPr id="13" name="Rectangle 12"/>
          <p:cNvSpPr/>
          <p:nvPr/>
        </p:nvSpPr>
        <p:spPr>
          <a:xfrm rot="2430801">
            <a:off x="6300340" y="1345016"/>
            <a:ext cx="2515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dirty="0" smtClean="0">
                <a:solidFill>
                  <a:prstClr val="black"/>
                </a:solidFill>
              </a:rPr>
              <a:t>Igra kao specifičan način učenja dece predškolskog uzrasta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Isprobavanje sopstvenih funkcija u “eksploziji aktivnosti” (Valon)</a:t>
            </a:r>
            <a:endParaRPr lang="sr-Latn-C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214290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Igra kao stvaralački čin deteta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CS" dirty="0"/>
          </a:p>
        </p:txBody>
      </p:sp>
      <p:sp>
        <p:nvSpPr>
          <p:cNvPr id="4" name="10-Point Star 3"/>
          <p:cNvSpPr/>
          <p:nvPr/>
        </p:nvSpPr>
        <p:spPr>
          <a:xfrm rot="1510624">
            <a:off x="376814" y="1068614"/>
            <a:ext cx="3071834" cy="1785950"/>
          </a:xfrm>
          <a:prstGeom prst="star10">
            <a:avLst>
              <a:gd name="adj" fmla="val 19280"/>
              <a:gd name="hf" fmla="val 10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OPRO-BAVA</a:t>
            </a:r>
            <a:endParaRPr lang="sr-Latn-CS" dirty="0"/>
          </a:p>
        </p:txBody>
      </p:sp>
      <p:sp>
        <p:nvSpPr>
          <p:cNvPr id="5" name="Explosion 2 4"/>
          <p:cNvSpPr/>
          <p:nvPr/>
        </p:nvSpPr>
        <p:spPr>
          <a:xfrm rot="21239651">
            <a:off x="3365603" y="547425"/>
            <a:ext cx="2357454" cy="164307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OTKRI-VA</a:t>
            </a:r>
            <a:endParaRPr lang="sr-Latn-CS" dirty="0"/>
          </a:p>
        </p:txBody>
      </p:sp>
      <p:sp>
        <p:nvSpPr>
          <p:cNvPr id="7" name="5-Point Star 6"/>
          <p:cNvSpPr/>
          <p:nvPr/>
        </p:nvSpPr>
        <p:spPr>
          <a:xfrm rot="20207359">
            <a:off x="6062457" y="3143345"/>
            <a:ext cx="2571768" cy="19288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UČI</a:t>
            </a:r>
            <a:endParaRPr lang="sr-Latn-CS" dirty="0"/>
          </a:p>
        </p:txBody>
      </p:sp>
      <p:sp>
        <p:nvSpPr>
          <p:cNvPr id="8" name="7-Point Star 7"/>
          <p:cNvSpPr/>
          <p:nvPr/>
        </p:nvSpPr>
        <p:spPr>
          <a:xfrm rot="2096679">
            <a:off x="6784872" y="842146"/>
            <a:ext cx="2143140" cy="14287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STVARA</a:t>
            </a:r>
            <a:endParaRPr lang="sr-Latn-CS" dirty="0"/>
          </a:p>
        </p:txBody>
      </p:sp>
      <p:sp>
        <p:nvSpPr>
          <p:cNvPr id="10" name="Explosion 1 9"/>
          <p:cNvSpPr/>
          <p:nvPr/>
        </p:nvSpPr>
        <p:spPr>
          <a:xfrm rot="1097583">
            <a:off x="4001103" y="3579143"/>
            <a:ext cx="2143140" cy="17145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UVIĐA</a:t>
            </a:r>
            <a:endParaRPr lang="sr-Latn-CS" dirty="0"/>
          </a:p>
        </p:txBody>
      </p:sp>
      <p:sp>
        <p:nvSpPr>
          <p:cNvPr id="12" name="5-Point Star 11"/>
          <p:cNvSpPr/>
          <p:nvPr/>
        </p:nvSpPr>
        <p:spPr>
          <a:xfrm rot="20036447">
            <a:off x="956744" y="2978853"/>
            <a:ext cx="2651304" cy="2042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POVE-ZUJE</a:t>
            </a:r>
            <a:endParaRPr lang="sr-Latn-CS" dirty="0"/>
          </a:p>
        </p:txBody>
      </p:sp>
      <p:sp>
        <p:nvSpPr>
          <p:cNvPr id="13" name="Smiley Face 12"/>
          <p:cNvSpPr/>
          <p:nvPr/>
        </p:nvSpPr>
        <p:spPr>
          <a:xfrm rot="509668">
            <a:off x="5176402" y="1843002"/>
            <a:ext cx="1495088" cy="140295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139</TotalTime>
  <Words>132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Aspect</vt:lpstr>
      <vt:lpstr>Karakteristike dečje igre i stvaralaštva (1)</vt:lpstr>
      <vt:lpstr>Od igre do stvaralaštva  ( stvaralaštvom kroz igru)</vt:lpstr>
      <vt:lpstr>         Kognitivna funkcija dečje igre   </vt:lpstr>
      <vt:lpstr>Žan Pijaže (Piaget)</vt:lpstr>
      <vt:lpstr>Isprobavanje sopstvenih funkcija u “eksploziji aktivnosti” (Valon)</vt:lpstr>
      <vt:lpstr>Igra kao stvaralački čin deteta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Karakteristike dečje igre i stvaralaštva (1)</dc:title>
  <dc:creator>Emina Kopas</dc:creator>
  <cp:lastModifiedBy>Emina</cp:lastModifiedBy>
  <cp:revision>22</cp:revision>
  <dcterms:created xsi:type="dcterms:W3CDTF">2011-02-06T23:51:58Z</dcterms:created>
  <dcterms:modified xsi:type="dcterms:W3CDTF">2018-02-07T23:05:14Z</dcterms:modified>
</cp:coreProperties>
</file>